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CD5E7"/>
    <a:srgbClr val="1191D1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-656" y="-104"/>
      </p:cViewPr>
      <p:guideLst>
        <p:guide orient="horz" pos="1103"/>
        <p:guide pos="7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B8B2F-27AE-FC42-9F9A-56AAD34EAFDA}" type="datetimeFigureOut">
              <a:rPr lang="de-DE" smtClean="0"/>
              <a:t>27.07.15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20461-2A76-E64D-8F8E-ED7C24699F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556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20461-2A76-E64D-8F8E-ED7C24699F5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2444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74138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973847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1191D1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iningsaufga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86049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ein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877253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04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</p:spPr>
        <p:txBody>
          <a:bodyPr vert="horz"/>
          <a:lstStyle/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27.07.15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  <a:noFill/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27.07.15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1191D1"/>
          </a:solidFill>
          <a:ln>
            <a:solidFill>
              <a:srgbClr val="1191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TOM</a:t>
            </a:r>
            <a:r>
              <a:rPr lang="de-DE" sz="1050" b="1" baseline="0" dirty="0" smtClean="0">
                <a:solidFill>
                  <a:schemeClr val="bg1"/>
                </a:solidFill>
                <a:latin typeface="Avenir Heavy"/>
                <a:cs typeface="Avenir Heavy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09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pic>
        <p:nvPicPr>
          <p:cNvPr id="11" name="Bild 10" descr="Agile-Moves_neu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218218" y="589976"/>
            <a:ext cx="886754" cy="80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1191D1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AUFDREHEN </a:t>
            </a:r>
            <a:r>
              <a:rPr lang="de-DE" dirty="0" smtClean="0">
                <a:latin typeface="Avenir Light"/>
                <a:cs typeface="Avenir Light"/>
              </a:rPr>
              <a:t>– FERTIG - LOS</a:t>
            </a:r>
            <a:endParaRPr lang="de-DE" dirty="0">
              <a:latin typeface="Avenir Light"/>
              <a:cs typeface="Avenir Light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>
          <a:xfrm>
            <a:off x="858838" y="1485052"/>
            <a:ext cx="6444107" cy="3217235"/>
          </a:xfrm>
        </p:spPr>
        <p:txBody>
          <a:bodyPr>
            <a:noAutofit/>
          </a:bodyPr>
          <a:lstStyle/>
          <a:p>
            <a:pPr>
              <a:spcBef>
                <a:spcPts val="1000"/>
              </a:spcBef>
            </a:pPr>
            <a:r>
              <a:rPr lang="de-DE" sz="1200" dirty="0"/>
              <a:t>Bevor Du diese Karte </a:t>
            </a:r>
            <a:r>
              <a:rPr lang="de-DE" sz="1200" dirty="0" smtClean="0"/>
              <a:t>trainierst, </a:t>
            </a:r>
            <a:r>
              <a:rPr lang="de-DE" sz="1200" dirty="0"/>
              <a:t>solltest Du ein Zertifikat für TOM 01 haben. 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dirty="0" smtClean="0"/>
              <a:t>Diese </a:t>
            </a:r>
            <a:r>
              <a:rPr lang="de-DE" sz="1200" dirty="0"/>
              <a:t>Karte baut </a:t>
            </a:r>
            <a:r>
              <a:rPr lang="de-DE" sz="1200" dirty="0" smtClean="0"/>
              <a:t>darauf auf.</a:t>
            </a:r>
          </a:p>
          <a:p>
            <a:pPr>
              <a:spcBef>
                <a:spcPts val="1000"/>
              </a:spcBef>
            </a:pPr>
            <a:r>
              <a:rPr lang="de-DE" sz="1200" dirty="0" smtClean="0"/>
              <a:t>Die </a:t>
            </a:r>
            <a:r>
              <a:rPr lang="de-DE" sz="1200" dirty="0" err="1"/>
              <a:t>Pomodoro</a:t>
            </a:r>
            <a:r>
              <a:rPr lang="de-DE" sz="1200" dirty="0"/>
              <a:t> </a:t>
            </a:r>
            <a:r>
              <a:rPr lang="de-DE" sz="1200" dirty="0" err="1"/>
              <a:t>Technique</a:t>
            </a:r>
            <a:r>
              <a:rPr lang="de-DE" sz="1200" dirty="0" smtClean="0"/>
              <a:t>® </a:t>
            </a:r>
            <a:r>
              <a:rPr lang="de-DE" sz="1200" baseline="30000" dirty="0" smtClean="0"/>
              <a:t>1</a:t>
            </a:r>
            <a:r>
              <a:rPr lang="de-DE" sz="1200" dirty="0" smtClean="0"/>
              <a:t> ist </a:t>
            </a:r>
            <a:r>
              <a:rPr lang="de-DE" sz="1200" dirty="0"/>
              <a:t>ein Zeitmanagementwerkzeug, das von Francesco </a:t>
            </a:r>
            <a:r>
              <a:rPr lang="de-DE" sz="1200" dirty="0" err="1"/>
              <a:t>Cirillo</a:t>
            </a:r>
            <a:r>
              <a:rPr lang="de-DE" sz="1200" dirty="0"/>
              <a:t> erfunden wurde. Es kann Dir dabei helfen, konzentrierter und zielgerichteter zu arbeiten.</a:t>
            </a:r>
          </a:p>
          <a:p>
            <a:pPr lvl="0">
              <a:spcBef>
                <a:spcPts val="1000"/>
              </a:spcBef>
            </a:pPr>
            <a:r>
              <a:rPr lang="de-DE" sz="1200" dirty="0"/>
              <a:t>Du arbeitest in exakten Zeitfenstern: 25 Minuten mit 5 Minuten Pause</a:t>
            </a:r>
            <a:r>
              <a:rPr lang="de-DE" sz="1200" dirty="0" smtClean="0"/>
              <a:t>.</a:t>
            </a:r>
            <a:endParaRPr lang="de-DE" sz="1200" dirty="0"/>
          </a:p>
          <a:p>
            <a:pPr lvl="0">
              <a:spcBef>
                <a:spcPts val="1000"/>
              </a:spcBef>
            </a:pPr>
            <a:r>
              <a:rPr lang="de-DE" sz="1200" dirty="0"/>
              <a:t>Die Zeit wird mit einem </a:t>
            </a:r>
            <a:r>
              <a:rPr lang="de-DE" sz="1200" dirty="0" err="1"/>
              <a:t>Timer</a:t>
            </a:r>
            <a:r>
              <a:rPr lang="de-DE" sz="1200" dirty="0"/>
              <a:t> heruntergezählt und sollte nach Möglichkeit nicht unterbrochen werden</a:t>
            </a:r>
            <a:r>
              <a:rPr lang="de-DE" sz="1200" dirty="0" smtClean="0"/>
              <a:t>.</a:t>
            </a:r>
            <a:endParaRPr lang="de-DE" sz="1200" dirty="0"/>
          </a:p>
          <a:p>
            <a:pPr lvl="0">
              <a:spcBef>
                <a:spcPts val="1000"/>
              </a:spcBef>
            </a:pPr>
            <a:r>
              <a:rPr lang="de-DE" sz="1200" dirty="0"/>
              <a:t>Jede Tomate ist auf ein Thema fokussiert. </a:t>
            </a:r>
          </a:p>
          <a:p>
            <a:pPr lvl="0">
              <a:spcBef>
                <a:spcPts val="1000"/>
              </a:spcBef>
            </a:pPr>
            <a:r>
              <a:rPr lang="de-DE" sz="1200" dirty="0"/>
              <a:t>Das Ziel der Tomate bestimmst Du vorher und nach Ablauf reflektierst Du das Ergebnis und Deine Zufriedenheit</a:t>
            </a:r>
            <a:r>
              <a:rPr lang="de-DE" sz="1200" dirty="0" smtClean="0"/>
              <a:t>.</a:t>
            </a:r>
            <a:endParaRPr lang="de-DE" sz="1200" dirty="0"/>
          </a:p>
          <a:p>
            <a:pPr lvl="0">
              <a:spcBef>
                <a:spcPts val="1000"/>
              </a:spcBef>
            </a:pPr>
            <a:r>
              <a:rPr lang="de-DE" sz="1200" dirty="0"/>
              <a:t>Zeit, die Du in Tomaten einteilst, nimmst Du anders wahr. Tomaten helfen Dir zu messen, wie lange Du für bestimmte Aufgaben brauchst. </a:t>
            </a:r>
          </a:p>
          <a:p>
            <a:pPr lvl="0">
              <a:spcBef>
                <a:spcPts val="1000"/>
              </a:spcBef>
            </a:pPr>
            <a:r>
              <a:rPr lang="de-DE" sz="1200" dirty="0"/>
              <a:t>Die Pausen zwischen den Tomaten helfen Dir die Konzentration und Motivation über 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dirty="0" smtClean="0"/>
              <a:t>eine </a:t>
            </a:r>
            <a:r>
              <a:rPr lang="de-DE" sz="1200" dirty="0"/>
              <a:t>längere Zeitspanne aufrecht zu erhalten.</a:t>
            </a:r>
          </a:p>
          <a:p>
            <a:pPr marL="0" indent="0">
              <a:buNone/>
            </a:pPr>
            <a:endParaRPr lang="de-DE" sz="1200" dirty="0"/>
          </a:p>
        </p:txBody>
      </p:sp>
      <p:sp>
        <p:nvSpPr>
          <p:cNvPr id="6" name="Fußzeilenplatzhalter 19"/>
          <p:cNvSpPr txBox="1">
            <a:spLocks/>
          </p:cNvSpPr>
          <p:nvPr/>
        </p:nvSpPr>
        <p:spPr>
          <a:xfrm>
            <a:off x="5434816" y="4848174"/>
            <a:ext cx="1775894" cy="28381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388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6775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0163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355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6938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20325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3713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2710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baseline="300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de-DE" sz="900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de-DE" sz="900" dirty="0" err="1" smtClean="0">
                <a:solidFill>
                  <a:schemeClr val="bg1">
                    <a:lumMod val="65000"/>
                  </a:schemeClr>
                </a:solidFill>
              </a:rPr>
              <a:t>www.pomodorotechnique.com</a:t>
            </a:r>
            <a:endParaRPr lang="de-DE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am_journeyman_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755" y="4241529"/>
            <a:ext cx="905256" cy="896112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800"/>
              </a:spcBef>
            </a:pPr>
            <a:r>
              <a:rPr lang="de-DE" sz="1200" dirty="0" smtClean="0"/>
              <a:t>Nun variierst Du den Move, um ein noch besseres Gefühl für Deine Tomaten zu bekommen und immer genauere Vorhersagen mache zu können.</a:t>
            </a:r>
          </a:p>
          <a:p>
            <a:pPr>
              <a:lnSpc>
                <a:spcPct val="120000"/>
              </a:lnSpc>
              <a:spcBef>
                <a:spcPts val="800"/>
              </a:spcBef>
            </a:pPr>
            <a:r>
              <a:rPr lang="de-DE" sz="1200" dirty="0" smtClean="0"/>
              <a:t>Mache eine Woche lang die Variante 1 und eine Woche lang die Variante 2 und dokumentiere wie bisher zu </a:t>
            </a:r>
            <a:r>
              <a:rPr lang="de-DE" sz="1200" dirty="0"/>
              <a:t>jeder Tomate vorher Deine Ziele und nachher Deine Erfahrungen und Ergebnisse.</a:t>
            </a:r>
          </a:p>
          <a:p>
            <a:pPr>
              <a:lnSpc>
                <a:spcPct val="120000"/>
              </a:lnSpc>
              <a:spcBef>
                <a:spcPts val="800"/>
              </a:spcBef>
            </a:pPr>
            <a:r>
              <a:rPr lang="de-DE" sz="1200" dirty="0" smtClean="0"/>
              <a:t>Variante 1: </a:t>
            </a:r>
          </a:p>
          <a:p>
            <a:pPr lvl="1">
              <a:lnSpc>
                <a:spcPct val="120000"/>
              </a:lnSpc>
              <a:spcBef>
                <a:spcPts val="800"/>
              </a:spcBef>
            </a:pPr>
            <a:r>
              <a:rPr lang="de-DE" sz="1200" dirty="0" smtClean="0"/>
              <a:t>Mache </a:t>
            </a:r>
            <a:r>
              <a:rPr lang="de-DE" sz="1200" dirty="0" smtClean="0"/>
              <a:t>8 </a:t>
            </a:r>
            <a:r>
              <a:rPr lang="de-DE" sz="1200" dirty="0"/>
              <a:t>Tomaten </a:t>
            </a:r>
            <a:r>
              <a:rPr lang="de-DE" sz="1200"/>
              <a:t>an </a:t>
            </a:r>
            <a:r>
              <a:rPr lang="de-DE" sz="1200" smtClean="0"/>
              <a:t>4 </a:t>
            </a:r>
            <a:r>
              <a:rPr lang="de-DE" sz="1200" dirty="0"/>
              <a:t>verschiedenen Tagen</a:t>
            </a:r>
            <a:endParaRPr lang="de-DE" sz="1200" dirty="0" smtClean="0"/>
          </a:p>
          <a:p>
            <a:pPr lvl="1">
              <a:lnSpc>
                <a:spcPct val="120000"/>
              </a:lnSpc>
              <a:spcBef>
                <a:spcPts val="800"/>
              </a:spcBef>
            </a:pPr>
            <a:r>
              <a:rPr lang="de-DE" sz="1200" dirty="0" smtClean="0"/>
              <a:t>Du dokumentierst vor der Tomate nicht nur das Ziel, sondern auch die Schritte dorthin: Welche kleinen Schritte brauchst Du, um das Tomatenziel zu </a:t>
            </a:r>
            <a:r>
              <a:rPr lang="de-DE" sz="1200" dirty="0"/>
              <a:t>erreichen? </a:t>
            </a:r>
            <a:endParaRPr lang="de-DE" sz="1200" dirty="0" smtClean="0"/>
          </a:p>
          <a:p>
            <a:pPr>
              <a:lnSpc>
                <a:spcPct val="120000"/>
              </a:lnSpc>
              <a:spcBef>
                <a:spcPts val="800"/>
              </a:spcBef>
            </a:pPr>
            <a:r>
              <a:rPr lang="de-DE" sz="1200" dirty="0" smtClean="0"/>
              <a:t>Variante 2: </a:t>
            </a:r>
          </a:p>
          <a:p>
            <a:pPr lvl="1">
              <a:lnSpc>
                <a:spcPct val="120000"/>
              </a:lnSpc>
              <a:spcBef>
                <a:spcPts val="800"/>
              </a:spcBef>
            </a:pPr>
            <a:r>
              <a:rPr lang="de-DE" sz="1200" dirty="0"/>
              <a:t>Mache </a:t>
            </a:r>
            <a:r>
              <a:rPr lang="de-DE" sz="1200" dirty="0" smtClean="0"/>
              <a:t>8 </a:t>
            </a:r>
            <a:r>
              <a:rPr lang="de-DE" sz="1200" dirty="0"/>
              <a:t>Tomaten an </a:t>
            </a:r>
            <a:r>
              <a:rPr lang="de-DE" sz="1200" dirty="0" smtClean="0"/>
              <a:t>4 </a:t>
            </a:r>
            <a:r>
              <a:rPr lang="de-DE" sz="1200" dirty="0"/>
              <a:t>verschiedenen Tagen.</a:t>
            </a:r>
          </a:p>
          <a:p>
            <a:pPr lvl="1">
              <a:lnSpc>
                <a:spcPct val="120000"/>
              </a:lnSpc>
              <a:spcBef>
                <a:spcPts val="800"/>
              </a:spcBef>
            </a:pPr>
            <a:r>
              <a:rPr lang="de-DE" sz="1200" dirty="0"/>
              <a:t>Wie viel Prozent von dem, das Du Dir vorgenommen hast, hast Du erreicht? 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dirty="0" smtClean="0"/>
              <a:t>Das </a:t>
            </a:r>
            <a:r>
              <a:rPr lang="de-DE" sz="1200" dirty="0"/>
              <a:t>Ziel ist, möglichst genau einschätzen zu können, was </a:t>
            </a:r>
            <a:r>
              <a:rPr lang="de-DE" sz="1200" dirty="0" smtClean="0"/>
              <a:t>Du in einer Tomate schaffst. </a:t>
            </a:r>
            <a:br>
              <a:rPr lang="de-DE" sz="1200" dirty="0" smtClean="0"/>
            </a:br>
            <a:r>
              <a:rPr lang="de-DE" sz="1200" dirty="0" smtClean="0"/>
              <a:t>Auch wenn Du mehr geschafft hast, als vorhergesagt, ist das eine Abweichung von Deinen Vorhersagen, genau wie wenn Du Dir zu viel vorgenommen hast.</a:t>
            </a:r>
            <a:endParaRPr lang="de-DE" sz="1200" dirty="0"/>
          </a:p>
          <a:p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ger_training_card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ger_training_card_template.potx</Template>
  <TotalTime>0</TotalTime>
  <Words>143</Words>
  <Application>Microsoft Macintosh PowerPoint</Application>
  <PresentationFormat>Benutzerdefiniert</PresentationFormat>
  <Paragraphs>19</Paragraphs>
  <Slides>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ger_training_card_template</vt:lpstr>
      <vt:lpstr>AUFDREHEN – FERTIG - LOS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Silke Kainzbauer</cp:lastModifiedBy>
  <cp:revision>54</cp:revision>
  <cp:lastPrinted>2015-03-26T09:33:33Z</cp:lastPrinted>
  <dcterms:created xsi:type="dcterms:W3CDTF">2015-03-26T08:30:55Z</dcterms:created>
  <dcterms:modified xsi:type="dcterms:W3CDTF">2015-07-27T08:43:33Z</dcterms:modified>
</cp:coreProperties>
</file>