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9"/>
  </p:normalViewPr>
  <p:slideViewPr>
    <p:cSldViewPr snapToGrid="0" snapToObjects="1">
      <p:cViewPr varScale="1">
        <p:scale>
          <a:sx n="120" d="100"/>
          <a:sy n="120" d="100"/>
        </p:scale>
        <p:origin x="896" y="176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feld 6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20.02.16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20.02.16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20.02.16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 12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KRITERIEN</a:t>
            </a:r>
            <a:r>
              <a:rPr lang="de-DE" dirty="0" smtClean="0"/>
              <a:t>KATALOG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Es gibt viele verschiedene Gründe, um eine Aufgabe an die erste Stelle des </a:t>
            </a:r>
            <a:r>
              <a:rPr lang="de-DE" sz="1200" dirty="0" err="1"/>
              <a:t>Backlogs</a:t>
            </a:r>
            <a:r>
              <a:rPr lang="de-DE" sz="1200" dirty="0"/>
              <a:t> zu schieben.</a:t>
            </a:r>
          </a:p>
          <a:p>
            <a:r>
              <a:rPr lang="de-DE" sz="1200" dirty="0"/>
              <a:t>Es kommt häufig vor, dass eine Aufgabe nicht nur aus einem Grund weiter oben steht.    </a:t>
            </a:r>
          </a:p>
          <a:p>
            <a:r>
              <a:rPr lang="de-DE" sz="1200" dirty="0"/>
              <a:t>Wenn man herausfindet, was der Kriterienkatalog ist, der für meine Aufgaben zutrifft, kann ich eine differenziertere Wahrnehmung gewinnen. Daraus folgen differenziertere Entscheidungen, die nicht im Nebel getroffen werden.</a:t>
            </a:r>
          </a:p>
          <a:p>
            <a:r>
              <a:rPr lang="de-DE" sz="1200" dirty="0"/>
              <a:t>Beispiele für Kriterien könnten sein:</a:t>
            </a:r>
          </a:p>
          <a:p>
            <a:pPr lvl="2"/>
            <a:r>
              <a:rPr lang="de-DE" sz="1200" dirty="0"/>
              <a:t>Termindruck</a:t>
            </a:r>
          </a:p>
          <a:p>
            <a:pPr lvl="2"/>
            <a:r>
              <a:rPr lang="de-DE" sz="1200" dirty="0"/>
              <a:t>Spaß: Auf was habe ich den größten Hunger?</a:t>
            </a:r>
          </a:p>
          <a:p>
            <a:pPr lvl="2"/>
            <a:r>
              <a:rPr lang="de-DE" sz="1200" dirty="0"/>
              <a:t>Druck von Außen</a:t>
            </a:r>
          </a:p>
          <a:p>
            <a:pPr lvl="2"/>
            <a:r>
              <a:rPr lang="de-DE" sz="1200" dirty="0"/>
              <a:t>Lernziele</a:t>
            </a:r>
          </a:p>
          <a:p>
            <a:pPr lvl="2"/>
            <a:r>
              <a:rPr lang="de-DE" sz="1200" dirty="0"/>
              <a:t>Prüfungen</a:t>
            </a:r>
          </a:p>
          <a:p>
            <a:pPr lvl="2"/>
            <a:r>
              <a:rPr lang="de-DE" sz="1200" dirty="0"/>
              <a:t>Erwartungshorizont</a:t>
            </a:r>
          </a:p>
          <a:p>
            <a:pPr lvl="2"/>
            <a:r>
              <a:rPr lang="de-DE" sz="1200" dirty="0"/>
              <a:t>Aufwand</a:t>
            </a:r>
          </a:p>
          <a:p>
            <a:pPr lvl="2"/>
            <a:r>
              <a:rPr lang="de-DE" sz="1200" dirty="0"/>
              <a:t>etc.</a:t>
            </a:r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Regina Brandhuber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200" dirty="0"/>
              <a:t>Erstelle Dir Deinen Kriterienkatalog für Dein </a:t>
            </a:r>
            <a:r>
              <a:rPr lang="de-DE" sz="1200" dirty="0" err="1"/>
              <a:t>Backlog</a:t>
            </a:r>
            <a:r>
              <a:rPr lang="de-DE" sz="1200" dirty="0"/>
              <a:t> zunächst in einem </a:t>
            </a:r>
            <a:r>
              <a:rPr lang="de-DE" sz="1200" dirty="0" smtClean="0"/>
              <a:t>ersten Brainstorming</a:t>
            </a:r>
            <a:r>
              <a:rPr lang="de-DE" sz="1200" dirty="0"/>
              <a:t>.  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Wenn Du mit dem </a:t>
            </a:r>
            <a:r>
              <a:rPr lang="de-DE" sz="1200" dirty="0" err="1"/>
              <a:t>Backlog</a:t>
            </a:r>
            <a:r>
              <a:rPr lang="de-DE" sz="1200" dirty="0"/>
              <a:t> weiterarbeitest kommen evtl. noch neue Aspekte hinzu. Ergänze dementsprechend Deine Liste. 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Zeige  Deinem Team nach 2 Wochen Deinen Kriterienkatalog und </a:t>
            </a:r>
            <a:r>
              <a:rPr lang="de-DE" sz="1200" dirty="0" smtClean="0"/>
              <a:t>diskutiere </a:t>
            </a:r>
            <a:r>
              <a:rPr lang="de-DE" sz="1200" dirty="0"/>
              <a:t>Deine Ergebnisse.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Nach der Retrospektive kannst Du Dich von Deinem Team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zertifizieren </a:t>
            </a:r>
            <a:r>
              <a:rPr lang="de-DE" sz="1200" dirty="0"/>
              <a:t>lassen.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51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Avenir Book</vt:lpstr>
      <vt:lpstr>Avenir Heavy</vt:lpstr>
      <vt:lpstr>Avenir Light</vt:lpstr>
      <vt:lpstr>Calibri</vt:lpstr>
      <vt:lpstr>Arial</vt:lpstr>
      <vt:lpstr>ger_apprentice_training_card_template_mm_cc</vt:lpstr>
      <vt:lpstr>KRITERIENKATALOG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35</cp:revision>
  <cp:lastPrinted>2015-03-26T09:33:33Z</cp:lastPrinted>
  <dcterms:created xsi:type="dcterms:W3CDTF">2015-03-26T08:30:55Z</dcterms:created>
  <dcterms:modified xsi:type="dcterms:W3CDTF">2016-02-20T13:35:25Z</dcterms:modified>
</cp:coreProperties>
</file>