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03">
          <p15:clr>
            <a:srgbClr val="A4A3A4"/>
          </p15:clr>
        </p15:guide>
        <p15:guide id="2" pos="5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9CD5E7"/>
    <a:srgbClr val="1191D1"/>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1"/>
    <p:restoredTop sz="94671"/>
  </p:normalViewPr>
  <p:slideViewPr>
    <p:cSldViewPr snapToGrid="0" snapToObjects="1">
      <p:cViewPr varScale="1">
        <p:scale>
          <a:sx n="126" d="100"/>
          <a:sy n="126" d="100"/>
        </p:scale>
        <p:origin x="-808" y="-104"/>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14.12.15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14.12.15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14.12.15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
        <p:nvSpPr>
          <p:cNvPr id="7" name="Textplatzhalter 2"/>
          <p:cNvSpPr txBox="1">
            <a:spLocks/>
          </p:cNvSpPr>
          <p:nvPr/>
        </p:nvSpPr>
        <p:spPr>
          <a:xfrm>
            <a:off x="1178387" y="1159042"/>
            <a:ext cx="5293998" cy="333075"/>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58" y="3974407"/>
            <a:ext cx="939800" cy="914400"/>
          </a:xfrm>
          <a:prstGeom prst="rect">
            <a:avLst/>
          </a:prstGeom>
        </p:spPr>
      </p:pic>
      <p:sp>
        <p:nvSpPr>
          <p:cNvPr id="2" name="Inhaltsplatzhalter 1"/>
          <p:cNvSpPr>
            <a:spLocks noGrp="1"/>
          </p:cNvSpPr>
          <p:nvPr>
            <p:ph idx="1"/>
          </p:nvPr>
        </p:nvSpPr>
        <p:spPr/>
        <p:txBody>
          <a:bodyPr>
            <a:normAutofit fontScale="92500"/>
          </a:bodyPr>
          <a:lstStyle/>
          <a:p>
            <a:r>
              <a:rPr lang="de-DE" dirty="0"/>
              <a:t>Erstelle innerhalb der nächsten zwei Wochen eine Trainingskarte zu einem aktuellen Problem in Deinem Team. Gehe dabei wie folgt vor: Überlege Dir zuerst die Idee und besprich sie mit Deinen Teammitgliedern</a:t>
            </a:r>
            <a:r>
              <a:rPr lang="de-DE" dirty="0" smtClean="0"/>
              <a:t>.</a:t>
            </a:r>
          </a:p>
          <a:p>
            <a:r>
              <a:rPr lang="de-DE" dirty="0" smtClean="0"/>
              <a:t>Verfeinere </a:t>
            </a:r>
            <a:r>
              <a:rPr lang="de-DE" dirty="0"/>
              <a:t>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a:t>
            </a:r>
            <a:r>
              <a:rPr lang="de-DE" dirty="0"/>
              <a:t/>
            </a:r>
            <a:br>
              <a:rPr lang="de-DE" dirty="0"/>
            </a:br>
            <a:r>
              <a:rPr lang="de-DE" dirty="0" smtClean="0"/>
              <a:t>Besprecht Eure Praxiserfahrung und verfeinere anhand der neuen </a:t>
            </a:r>
            <a:br>
              <a:rPr lang="de-DE" dirty="0" smtClean="0"/>
            </a:br>
            <a:r>
              <a:rPr lang="de-DE" dirty="0" smtClean="0"/>
              <a:t>Erfahrungen 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228</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ITERATIV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40</cp:revision>
  <cp:lastPrinted>2015-11-04T21:42:11Z</cp:lastPrinted>
  <dcterms:created xsi:type="dcterms:W3CDTF">2015-03-26T08:30:55Z</dcterms:created>
  <dcterms:modified xsi:type="dcterms:W3CDTF">2015-12-14T15:12:32Z</dcterms:modified>
</cp:coreProperties>
</file>