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48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49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14.12.15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14.12.15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PAI 04</a:t>
            </a:r>
            <a:endParaRPr lang="de-DE" sz="1050" b="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166812" y="885929"/>
            <a:ext cx="5902728" cy="461665"/>
          </a:xfrm>
        </p:spPr>
        <p:txBody>
          <a:bodyPr/>
          <a:lstStyle/>
          <a:p>
            <a:r>
              <a:rPr lang="de-DE" dirty="0" smtClean="0"/>
              <a:t>AN EINEM </a:t>
            </a:r>
            <a:r>
              <a:rPr lang="de-DE" dirty="0" smtClean="0">
                <a:latin typeface="Avenir Book"/>
                <a:cs typeface="Avenir Book"/>
              </a:rPr>
              <a:t>STRANG ZIEHEN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idx="13"/>
          </p:nvPr>
        </p:nvSpPr>
        <p:spPr>
          <a:xfrm>
            <a:off x="858838" y="1507037"/>
            <a:ext cx="6011545" cy="3406157"/>
          </a:xfrm>
        </p:spPr>
        <p:txBody>
          <a:bodyPr>
            <a:normAutofit lnSpcReduction="10000"/>
          </a:bodyPr>
          <a:lstStyle/>
          <a:p>
            <a:pPr lvl="0"/>
            <a:r>
              <a:rPr lang="de-DE" dirty="0" smtClean="0"/>
              <a:t>Wenn man zu zweit arbeitet geht es darum, Synergien </a:t>
            </a:r>
            <a:r>
              <a:rPr lang="de-DE" dirty="0"/>
              <a:t>zu finden </a:t>
            </a:r>
            <a:r>
              <a:rPr lang="de-DE" dirty="0" smtClean="0"/>
              <a:t>um </a:t>
            </a:r>
            <a:r>
              <a:rPr lang="de-DE" dirty="0"/>
              <a:t>ein gemeinsames Ziel zu erreichen</a:t>
            </a:r>
            <a:r>
              <a:rPr lang="de-DE" dirty="0" smtClean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smtClean="0"/>
              <a:t>In der Softwareentwicklung treffen sich hierzu z.B. zwei Entwickler oder zwei </a:t>
            </a:r>
            <a:r>
              <a:rPr lang="de-DE" dirty="0" err="1" smtClean="0"/>
              <a:t>Spezifizierer</a:t>
            </a:r>
            <a:r>
              <a:rPr lang="de-DE" dirty="0" smtClean="0"/>
              <a:t> vor einem Rechner oder virtuell und arbeiten gemeinsam statt jeder nur für sich.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Hierbei übernimmt jeder Partner beim Pairing eine Rolle.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Rolle </a:t>
            </a:r>
            <a:r>
              <a:rPr lang="de-DE" b="1" dirty="0"/>
              <a:t>Driver</a:t>
            </a:r>
            <a:r>
              <a:rPr lang="de-DE" dirty="0"/>
              <a:t> ist für das Schreiben des Codes oder der User Story  zuständig</a:t>
            </a:r>
          </a:p>
          <a:p>
            <a:pPr lvl="2"/>
            <a:r>
              <a:rPr lang="de-DE" dirty="0"/>
              <a:t>Er teilt seine Tätigkeiten dem Navigator ständig verbal mit, um diesen immer auf einem aktuellen Stand zu halten.</a:t>
            </a:r>
          </a:p>
          <a:p>
            <a:pPr lvl="2"/>
            <a:r>
              <a:rPr lang="de-DE" dirty="0"/>
              <a:t>Er geht auf das Feedback und die Perspektiven des Navigators ein und reagiert </a:t>
            </a:r>
            <a:r>
              <a:rPr lang="de-DE" dirty="0" smtClean="0"/>
              <a:t>angemessen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Die Rolle </a:t>
            </a:r>
            <a:r>
              <a:rPr lang="de-DE" b="1" dirty="0" smtClean="0"/>
              <a:t>Navigator</a:t>
            </a:r>
            <a:r>
              <a:rPr lang="de-DE" dirty="0" smtClean="0"/>
              <a:t> ist die „Denkerrolle“</a:t>
            </a:r>
          </a:p>
          <a:p>
            <a:pPr lvl="2"/>
            <a:r>
              <a:rPr lang="de-DE" dirty="0"/>
              <a:t>Er hilft dem Driver produktiver zu sein und führt </a:t>
            </a:r>
            <a:r>
              <a:rPr lang="de-DE" dirty="0" smtClean="0"/>
              <a:t>zeitgleich ein Review </a:t>
            </a:r>
            <a:r>
              <a:rPr lang="de-DE" dirty="0"/>
              <a:t>durch. </a:t>
            </a:r>
          </a:p>
          <a:p>
            <a:pPr lvl="2"/>
            <a:r>
              <a:rPr lang="de-DE" dirty="0"/>
              <a:t>Er hat das Big Picture immer im Blick, gibt bei Bedarf direktes Feedback und macht sich Notizen über seine Beobachtungen und Ideen</a:t>
            </a:r>
            <a:r>
              <a:rPr lang="de-DE" dirty="0" smtClean="0"/>
              <a:t>.</a:t>
            </a:r>
          </a:p>
          <a:p>
            <a:pPr lvl="2"/>
            <a:r>
              <a:rPr lang="de-DE" dirty="0"/>
              <a:t>Er dokumentiert Erkenntnisse und das Ergebnis. </a:t>
            </a:r>
          </a:p>
          <a:p>
            <a:pPr lvl="2"/>
            <a:r>
              <a:rPr lang="de-DE" dirty="0"/>
              <a:t>Er ist verantwortlich dafür, dass der Driver buchstäblich nicht falsch </a:t>
            </a:r>
            <a:r>
              <a:rPr lang="de-DE" dirty="0" smtClean="0"/>
              <a:t>abbiegt.</a:t>
            </a:r>
          </a:p>
          <a:p>
            <a:endParaRPr lang="de-DE" dirty="0" smtClean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Übernimm </a:t>
            </a:r>
            <a:r>
              <a:rPr lang="de-DE" dirty="0"/>
              <a:t>in einem Zeitraum von </a:t>
            </a:r>
            <a:r>
              <a:rPr lang="de-DE" dirty="0" smtClean="0"/>
              <a:t>2 </a:t>
            </a:r>
            <a:r>
              <a:rPr lang="de-DE" dirty="0"/>
              <a:t>Wochen in 2</a:t>
            </a:r>
            <a:r>
              <a:rPr lang="de-DE" dirty="0" smtClean="0"/>
              <a:t> </a:t>
            </a:r>
            <a:r>
              <a:rPr lang="de-DE" dirty="0"/>
              <a:t>Pairing Sessions die Rolle des </a:t>
            </a:r>
            <a:r>
              <a:rPr lang="de-DE" dirty="0" smtClean="0"/>
              <a:t>Navigators!</a:t>
            </a:r>
          </a:p>
          <a:p>
            <a:endParaRPr lang="de-DE" dirty="0" smtClean="0"/>
          </a:p>
          <a:p>
            <a:r>
              <a:rPr lang="de-DE" dirty="0" smtClean="0"/>
              <a:t>Übernimm </a:t>
            </a:r>
            <a:r>
              <a:rPr lang="de-DE" dirty="0"/>
              <a:t>in </a:t>
            </a:r>
            <a:r>
              <a:rPr lang="de-DE" dirty="0" smtClean="0"/>
              <a:t>diesem Zeitraum außerdem </a:t>
            </a:r>
            <a:r>
              <a:rPr lang="de-DE" dirty="0"/>
              <a:t>in </a:t>
            </a:r>
            <a:r>
              <a:rPr lang="de-DE" dirty="0" smtClean="0"/>
              <a:t>2 </a:t>
            </a:r>
            <a:r>
              <a:rPr lang="de-DE" dirty="0"/>
              <a:t>Pairing Sessions die Rolle des </a:t>
            </a:r>
            <a:r>
              <a:rPr lang="de-DE" dirty="0" smtClean="0"/>
              <a:t>Drivers!</a:t>
            </a:r>
          </a:p>
          <a:p>
            <a:endParaRPr lang="de-DE" dirty="0"/>
          </a:p>
          <a:p>
            <a:r>
              <a:rPr lang="de-DE" dirty="0" smtClean="0"/>
              <a:t>Dokumentiere in der Rolle des Navigators die Ziele und die Erkenntnisse eurer Session!</a:t>
            </a:r>
          </a:p>
          <a:p>
            <a:endParaRPr lang="de-DE" dirty="0"/>
          </a:p>
          <a:p>
            <a:r>
              <a:rPr lang="de-DE" dirty="0" smtClean="0"/>
              <a:t>Setze dich mit Deinem Team zusammen und besprecht, nach welchen Kriterien ihr die Pairing Sessions Sternebewerten möchtet!</a:t>
            </a:r>
          </a:p>
          <a:p>
            <a:endParaRPr lang="de-DE" dirty="0"/>
          </a:p>
          <a:p>
            <a:r>
              <a:rPr lang="de-DE" dirty="0" smtClean="0"/>
              <a:t>Jede der 4 Pairing Sessions muss vom gesamten Team (eingeschlossen</a:t>
            </a:r>
            <a:br>
              <a:rPr lang="de-DE" dirty="0" smtClean="0"/>
            </a:br>
            <a:r>
              <a:rPr lang="de-DE" dirty="0" smtClean="0"/>
              <a:t> beider Pairing Partner) mindestens eine durchschnittliche Sterne Bewertung</a:t>
            </a:r>
            <a:br>
              <a:rPr lang="de-DE" dirty="0" smtClean="0"/>
            </a:br>
            <a:r>
              <a:rPr lang="de-DE" dirty="0" smtClean="0"/>
              <a:t> von 3,0 bekommen, um </a:t>
            </a:r>
            <a:r>
              <a:rPr lang="de-DE" dirty="0" err="1" smtClean="0"/>
              <a:t>durchgewunken</a:t>
            </a:r>
            <a:r>
              <a:rPr lang="de-DE" dirty="0" smtClean="0"/>
              <a:t> zu sein!</a:t>
            </a:r>
          </a:p>
          <a:p>
            <a:pPr lvl="1"/>
            <a:endParaRPr lang="de-DE" dirty="0" smtClean="0"/>
          </a:p>
          <a:p>
            <a:pPr marL="284162" lvl="1" indent="0">
              <a:buNone/>
            </a:pPr>
            <a:endParaRPr lang="de-DE" sz="900" dirty="0"/>
          </a:p>
          <a:p>
            <a:pPr marL="284162" lvl="1" indent="0">
              <a:buNone/>
            </a:pPr>
            <a:endParaRPr lang="de-DE" sz="900" dirty="0"/>
          </a:p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3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36506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</Template>
  <TotalTime>0</TotalTime>
  <Words>247</Words>
  <Application>Microsoft Macintosh PowerPoint</Application>
  <PresentationFormat>Benutzerdefiniert</PresentationFormat>
  <Paragraphs>28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AN EINEM STRANG ZIEHEN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Gemeinsam zu Synergien finden</dc:title>
  <dc:creator>Mark Rehberg</dc:creator>
  <cp:lastModifiedBy>Silke Kainzbauer</cp:lastModifiedBy>
  <cp:revision>21</cp:revision>
  <cp:lastPrinted>2015-03-26T09:33:33Z</cp:lastPrinted>
  <dcterms:created xsi:type="dcterms:W3CDTF">2015-05-14T16:57:32Z</dcterms:created>
  <dcterms:modified xsi:type="dcterms:W3CDTF">2015-12-14T15:44:45Z</dcterms:modified>
</cp:coreProperties>
</file>