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33" d="100"/>
          <a:sy n="133" d="100"/>
        </p:scale>
        <p:origin x="1696" y="192"/>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29.07.23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166813" y="675274"/>
            <a:ext cx="4612406" cy="461665"/>
          </a:xfrm>
        </p:spPr>
        <p:txBody>
          <a:bodyPr/>
          <a:lstStyle/>
          <a:p>
            <a:r>
              <a:rPr lang="de-DE" dirty="0"/>
              <a:t>RESONANZ</a:t>
            </a:r>
          </a:p>
        </p:txBody>
      </p:sp>
      <p:sp>
        <p:nvSpPr>
          <p:cNvPr id="7" name="Untertitel 6"/>
          <p:cNvSpPr>
            <a:spLocks noGrp="1"/>
          </p:cNvSpPr>
          <p:nvPr>
            <p:ph type="subTitle" idx="1"/>
          </p:nvPr>
        </p:nvSpPr>
        <p:spPr>
          <a:xfrm>
            <a:off x="3026381" y="695778"/>
            <a:ext cx="5293995" cy="462329"/>
          </a:xfrm>
        </p:spPr>
        <p:txBody>
          <a:bodyPr/>
          <a:lstStyle/>
          <a:p>
            <a:r>
              <a:rPr lang="de-DE" dirty="0"/>
              <a:t>FINDEN</a:t>
            </a:r>
          </a:p>
        </p:txBody>
      </p:sp>
      <p:sp>
        <p:nvSpPr>
          <p:cNvPr id="8" name="Inhaltsplatzhalter 7"/>
          <p:cNvSpPr>
            <a:spLocks noGrp="1"/>
          </p:cNvSpPr>
          <p:nvPr>
            <p:ph idx="13"/>
          </p:nvPr>
        </p:nvSpPr>
        <p:spPr/>
        <p:txBody>
          <a:bodyPr>
            <a:normAutofit fontScale="92500"/>
          </a:bodyPr>
          <a:lstStyle/>
          <a:p>
            <a:r>
              <a:rPr lang="de-DE" dirty="0"/>
              <a:t>Das "Sprint Review" ist im Softwareframework </a:t>
            </a:r>
            <a:r>
              <a:rPr lang="de-DE" dirty="0" err="1"/>
              <a:t>Scrum</a:t>
            </a:r>
            <a:r>
              <a:rPr lang="de-DE" dirty="0"/>
              <a:t> (</a:t>
            </a:r>
            <a:r>
              <a:rPr lang="de-DE" dirty="0" err="1"/>
              <a:t>scrum.org</a:t>
            </a:r>
            <a:r>
              <a:rPr lang="de-DE" dirty="0"/>
              <a:t>) ein Treffen, in dem sich das gesamte Team mit dem Kunden zusammensetzt um die verrichtete Arbeit zu zeigen, welche Probleme aufgetreten sind, wie sie gelöst wurden und die Ergebnisse des Sprints zu diskutieren (Was ist fertig geworden und was nicht?). </a:t>
            </a:r>
          </a:p>
          <a:p>
            <a:r>
              <a:rPr lang="de-DE" dirty="0"/>
              <a:t>Für Dich als Musiker könnte es ein Treffen sein, das Deine Musikerkollegen einschließt, die für Dich die Rolle eines Trainingspartners haben. Ebenso wären Lehrer oder interessierte Bekannte als ein potenzielles Publikum dabei willkommen.</a:t>
            </a:r>
          </a:p>
          <a:p>
            <a:r>
              <a:rPr lang="de-DE" dirty="0"/>
              <a:t>Es ist kein Statusbericht, sondern ein aktives Einfordern von Austausch über das eigene Üben. Es geht hierbei um eine Diskussion auf Augenhöhe, darum gemeinsam Perspektiven aufzuwerfen, die Dich voranbringen.</a:t>
            </a:r>
          </a:p>
          <a:p>
            <a:r>
              <a:rPr lang="de-DE" dirty="0"/>
              <a:t>Um das Zusammentreffen zu organisieren brauchst Du vorher eine Sprintplanung (SCR 05) und einen durchgeführten Sprint (SCR 01). </a:t>
            </a:r>
          </a:p>
          <a:p>
            <a:r>
              <a:rPr lang="de-DE" dirty="0"/>
              <a:t>Du spielst Deine Ergebnisse vor, das heißt alle Phrasen, die Du "fertig" geübt hast (SCR 04). Wenn Du möchtest und es bereits möglich ist, kannst Du auch ganze Teile von Stücken oder fertige Stücke vorspielen, die die bearbeiteten Phrasen beinhalten. Halte dabei aber Deine Zuhörer auf dem Laufenden, welche die speziellen Phrasen sind, mit denen Du im letzten Sprint gearbeitet hast.</a:t>
            </a:r>
          </a:p>
          <a:p>
            <a:r>
              <a:rPr lang="de-DE" dirty="0"/>
              <a:t>Ebenso wird durch Deinen Sprintplan offen gelegt wie genau Du geübt hast, sodass der </a:t>
            </a:r>
            <a:r>
              <a:rPr lang="de-DE" dirty="0" err="1"/>
              <a:t>Übeprozess</a:t>
            </a:r>
            <a:r>
              <a:rPr lang="de-DE" dirty="0"/>
              <a:t> selbst auch  Resonanz bekommen kann. Dies kannst Du unterstützen, indem Du von Deinen Problemen beim Üben berichtest, wie Du damit umgegangen bist und wie Deine weitere </a:t>
            </a:r>
            <a:r>
              <a:rPr lang="de-DE" dirty="0" err="1"/>
              <a:t>Übeplanung</a:t>
            </a:r>
            <a:r>
              <a:rPr lang="de-DE" dirty="0"/>
              <a:t> aussieht.</a:t>
            </a:r>
          </a:p>
          <a:p>
            <a:r>
              <a:rPr lang="de-DE" dirty="0"/>
              <a:t>In einem musikalischen Team (Band, Ensemble etc.) kann das Review innerhalb des Teams stattfinden, indem die Phrasen gemeinsam durchgespielt werden und entweder die Sprints der Einzelnen oder der gemeinsame Sprint diskutiert werden.</a:t>
            </a:r>
          </a:p>
        </p:txBody>
      </p:sp>
      <p:sp>
        <p:nvSpPr>
          <p:cNvPr id="5" name="Titelplatzhalter 1"/>
          <p:cNvSpPr txBox="1">
            <a:spLocks/>
          </p:cNvSpPr>
          <p:nvPr/>
        </p:nvSpPr>
        <p:spPr>
          <a:xfrm>
            <a:off x="1169473" y="1050032"/>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Organisiere zwei Termine um Resonanz einzufordern. </a:t>
            </a:r>
          </a:p>
          <a:p>
            <a:r>
              <a:rPr lang="de-DE" dirty="0"/>
              <a:t>Jeder Termin muss nach einem vollständigen Sprint stattfinden. </a:t>
            </a:r>
          </a:p>
          <a:p>
            <a:r>
              <a:rPr lang="de-DE" dirty="0"/>
              <a:t>Lade Deine Trainingspartner, Lehrer und Bekannte zu einem gemeinsamen Treffen ein und führe das Sprint Review durch. </a:t>
            </a:r>
          </a:p>
          <a:p>
            <a:r>
              <a:rPr lang="de-DE" dirty="0"/>
              <a:t>Dokumentiere schriftlich alle Ergebnisse und lass Dir anhand dessen Deinen Move von Deinem Team durchwinken.</a:t>
            </a:r>
          </a:p>
        </p:txBody>
      </p:sp>
      <p:sp>
        <p:nvSpPr>
          <p:cNvPr id="3" name="Shape 7">
            <a:extLst>
              <a:ext uri="{FF2B5EF4-FFF2-40B4-BE49-F238E27FC236}">
                <a16:creationId xmlns:a16="http://schemas.microsoft.com/office/drawing/2014/main" id="{B050A9ED-620E-29CA-C4C7-AFA51747A6AC}"/>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BA550199-C6FE-2924-9DD8-8459C3DEE449}"/>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400</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RESONANZ</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32</cp:revision>
  <cp:lastPrinted>2015-03-26T09:33:33Z</cp:lastPrinted>
  <dcterms:created xsi:type="dcterms:W3CDTF">2015-03-26T08:30:55Z</dcterms:created>
  <dcterms:modified xsi:type="dcterms:W3CDTF">2023-07-29T10:32:49Z</dcterms:modified>
</cp:coreProperties>
</file>