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" ContentType="image/t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03">
          <p15:clr>
            <a:srgbClr val="A4A3A4"/>
          </p15:clr>
        </p15:guide>
        <p15:guide id="2" pos="7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CD5E7"/>
    <a:srgbClr val="1191D1"/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51" autoAdjust="0"/>
  </p:normalViewPr>
  <p:slideViewPr>
    <p:cSldViewPr snapToGrid="0" snapToObjects="1">
      <p:cViewPr varScale="1">
        <p:scale>
          <a:sx n="104" d="100"/>
          <a:sy n="104" d="100"/>
        </p:scale>
        <p:origin x="-2432" y="-96"/>
      </p:cViewPr>
      <p:guideLst>
        <p:guide orient="horz" pos="1103"/>
        <p:guide pos="7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B8B2F-27AE-FC42-9F9A-56AAD34EAFDA}" type="datetimeFigureOut">
              <a:rPr lang="de-DE" smtClean="0"/>
              <a:t>25.11.15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685800"/>
            <a:ext cx="486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20461-2A76-E64D-8F8E-ED7C24699F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56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20461-2A76-E64D-8F8E-ED7C24699F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44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4138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97384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1191D1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saufgab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 typeface="Wingdings" charset="2"/>
              <a:buChar char=""/>
              <a:defRPr/>
            </a:lvl1pPr>
            <a:lvl2pPr marL="536575" indent="-252413">
              <a:lnSpc>
                <a:spcPct val="150000"/>
              </a:lnSpc>
              <a:buSzPct val="170000"/>
              <a:buFont typeface="Wingdings" charset="2"/>
              <a:buChar char=""/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 typeface="Wingdings" charset="2"/>
              <a:buChar char=""/>
              <a:defRPr/>
            </a:lvl3pPr>
            <a:lvl4pPr marL="1525588" indent="-315913">
              <a:lnSpc>
                <a:spcPct val="150000"/>
              </a:lnSpc>
              <a:buSzPct val="170000"/>
              <a:buFont typeface="Wingdings" charset="2"/>
              <a:buChar char=""/>
              <a:defRPr/>
            </a:lvl4pPr>
            <a:lvl5pPr marL="1884363" indent="-271463">
              <a:lnSpc>
                <a:spcPct val="150000"/>
              </a:lnSpc>
              <a:buSzPct val="170000"/>
              <a:buFont typeface="Wingdings" charset="2"/>
              <a:buChar char=""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86049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>
                <a:solidFill>
                  <a:srgbClr val="1191D1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 smtClean="0">
                <a:solidFill>
                  <a:srgbClr val="1191D1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1191D1"/>
              </a:solidFill>
              <a:latin typeface="Avenir Light"/>
              <a:cs typeface="Avenir Light"/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239285" y="49368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25.11.15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5" name="Shape 7"/>
          <p:cNvSpPr/>
          <p:nvPr userDrawn="1"/>
        </p:nvSpPr>
        <p:spPr>
          <a:xfrm>
            <a:off x="1683417" y="4952581"/>
            <a:ext cx="4196016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6" name="pasted-image.tif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6174185" y="49928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877253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044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</p:spPr>
        <p:txBody>
          <a:bodyPr vert="horz"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25.11.15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607122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 smtClean="0"/>
              <a:t>Überschrift </a:t>
            </a:r>
            <a:br>
              <a:rPr lang="de-DE" dirty="0" smtClean="0"/>
            </a:br>
            <a:r>
              <a:rPr lang="de-DE" dirty="0" smtClean="0"/>
              <a:t>bearbeiten 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  <a:noFill/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25.11.15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1191D1"/>
          </a:solidFill>
          <a:ln>
            <a:solidFill>
              <a:srgbClr val="1191D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smtClean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 smtClean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TOM</a:t>
            </a:r>
            <a:r>
              <a:rPr lang="de-DE" sz="1050" b="1" baseline="0" dirty="0" smtClean="0">
                <a:solidFill>
                  <a:schemeClr val="bg1"/>
                </a:solidFill>
                <a:latin typeface="Avenir Heavy"/>
                <a:cs typeface="Avenir Heavy"/>
              </a:rPr>
              <a:t> </a:t>
            </a:r>
            <a:r>
              <a:rPr lang="de-DE" sz="1050" b="1" dirty="0" smtClean="0">
                <a:solidFill>
                  <a:schemeClr val="bg1"/>
                </a:solidFill>
                <a:latin typeface="Avenir Heavy"/>
                <a:cs typeface="Avenir Heavy"/>
              </a:rPr>
              <a:t>01</a:t>
            </a:r>
            <a:endParaRPr lang="de-DE" sz="1050" b="1" dirty="0">
              <a:solidFill>
                <a:schemeClr val="bg1"/>
              </a:solidFill>
              <a:latin typeface="Avenir Heavy"/>
              <a:cs typeface="Avenir Heavy"/>
            </a:endParaRPr>
          </a:p>
        </p:txBody>
      </p:sp>
      <p:pic>
        <p:nvPicPr>
          <p:cNvPr id="11" name="Bild 10" descr="Agile-Moves_neu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1" t="11643" r="41617" b="41498"/>
          <a:stretch/>
        </p:blipFill>
        <p:spPr>
          <a:xfrm>
            <a:off x="218218" y="589976"/>
            <a:ext cx="886754" cy="80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1191D1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1191D1"/>
        </a:buClr>
        <a:buSzPct val="190000"/>
        <a:buFontTx/>
        <a:buBlip>
          <a:blip r:embed="rId7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AUFDREHEN </a:t>
            </a:r>
            <a:r>
              <a:rPr lang="de-DE" smtClean="0">
                <a:latin typeface="Avenir Light"/>
                <a:cs typeface="Avenir Light"/>
              </a:rPr>
              <a:t>- FERTIG </a:t>
            </a:r>
            <a:r>
              <a:rPr lang="de-DE" dirty="0" smtClean="0">
                <a:latin typeface="Avenir Light"/>
                <a:cs typeface="Avenir Light"/>
              </a:rPr>
              <a:t>- LOS</a:t>
            </a:r>
            <a:endParaRPr lang="de-DE" dirty="0">
              <a:latin typeface="Avenir Light"/>
              <a:cs typeface="Avenir Light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3"/>
          </p:nvPr>
        </p:nvSpPr>
        <p:spPr>
          <a:xfrm>
            <a:off x="858838" y="1568452"/>
            <a:ext cx="6163713" cy="3133835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de-DE" sz="1200" dirty="0"/>
              <a:t>Die </a:t>
            </a:r>
            <a:r>
              <a:rPr lang="de-DE" sz="1200" dirty="0" err="1"/>
              <a:t>Pomodoro</a:t>
            </a:r>
            <a:r>
              <a:rPr lang="de-DE" sz="1200" dirty="0"/>
              <a:t> </a:t>
            </a:r>
            <a:r>
              <a:rPr lang="de-DE" sz="1200" dirty="0" err="1"/>
              <a:t>Technique</a:t>
            </a:r>
            <a:r>
              <a:rPr lang="de-DE" sz="1200" dirty="0" smtClean="0"/>
              <a:t>® </a:t>
            </a:r>
            <a:r>
              <a:rPr lang="de-DE" sz="1200" baseline="30000" dirty="0" smtClean="0"/>
              <a:t>1</a:t>
            </a:r>
            <a:r>
              <a:rPr lang="de-DE" sz="1200" dirty="0" smtClean="0"/>
              <a:t>  </a:t>
            </a:r>
            <a:r>
              <a:rPr lang="de-DE" sz="1200" dirty="0"/>
              <a:t>ist ein Zeitmanagementwerkzeug, das von Francesco </a:t>
            </a:r>
            <a:r>
              <a:rPr lang="de-DE" sz="1200" dirty="0" err="1"/>
              <a:t>Cirillo</a:t>
            </a:r>
            <a:r>
              <a:rPr lang="de-DE" sz="1200" dirty="0"/>
              <a:t> erfunden wurde. Es kann Dir dabei helfen, konzentrierter und zielgerichteter zu arbeiten.</a:t>
            </a:r>
          </a:p>
          <a:p>
            <a:pPr lvl="0">
              <a:spcBef>
                <a:spcPts val="1000"/>
              </a:spcBef>
            </a:pPr>
            <a:r>
              <a:rPr lang="de-DE" sz="1200" dirty="0"/>
              <a:t>Du arbeitest in exakten Zeitfenstern: z.B. 25 Minuten mit 5 Minuten Pause. </a:t>
            </a:r>
            <a:r>
              <a:rPr lang="de-DE" sz="1200" dirty="0" err="1"/>
              <a:t>Cirillio</a:t>
            </a:r>
            <a:r>
              <a:rPr lang="de-DE" sz="1200" dirty="0"/>
              <a:t> nennt diese Zeitspanne "Tomate", nach den gängigen Eieruhren in Tomatenform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Zeit wird mit einem </a:t>
            </a:r>
            <a:r>
              <a:rPr lang="de-DE" sz="1200" dirty="0" err="1"/>
              <a:t>Timer</a:t>
            </a:r>
            <a:r>
              <a:rPr lang="de-DE" sz="1200" dirty="0"/>
              <a:t> heruntergezählt und sollte nach Möglichkeit nicht unterbrochen werden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Zeit</a:t>
            </a:r>
            <a:r>
              <a:rPr lang="de-DE" sz="1200" dirty="0"/>
              <a:t>, die Du in Tomaten einteilst, nimmst Du möglicherweise anders wahr. Fokussiere jede Tomate auf ein bestimmtes Thema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Das </a:t>
            </a:r>
            <a:r>
              <a:rPr lang="de-DE" sz="1200" dirty="0"/>
              <a:t>Ziel der Tomate bestimmst Du vorher und nach Ablauf reflektierst Du das Ergebnis und Deine Zufriedenheit</a:t>
            </a:r>
            <a:r>
              <a:rPr lang="de-DE" sz="1200" dirty="0" smtClean="0"/>
              <a:t>.</a:t>
            </a:r>
          </a:p>
          <a:p>
            <a:pPr lvl="0">
              <a:spcBef>
                <a:spcPts val="1000"/>
              </a:spcBef>
            </a:pPr>
            <a:r>
              <a:rPr lang="de-DE" sz="1200" dirty="0" smtClean="0"/>
              <a:t>Die </a:t>
            </a:r>
            <a:r>
              <a:rPr lang="de-DE" sz="1200" dirty="0"/>
              <a:t>Pausen zwischen den Tomaten helfen Dir die Konzentration und Motivation über eine längere Zeitspanne aufrecht zu erhalten.</a:t>
            </a:r>
          </a:p>
        </p:txBody>
      </p:sp>
      <p:sp>
        <p:nvSpPr>
          <p:cNvPr id="6" name="Fußzeilenplatzhalter 19"/>
          <p:cNvSpPr txBox="1">
            <a:spLocks/>
          </p:cNvSpPr>
          <p:nvPr/>
        </p:nvSpPr>
        <p:spPr>
          <a:xfrm>
            <a:off x="5336513" y="4813721"/>
            <a:ext cx="1775894" cy="283817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38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77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016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355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16938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20325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3713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27100" algn="l" defTabSz="403388" rtl="0" eaLnBrk="1" latinLnBrk="0" hangingPunct="1"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30000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de-DE" sz="90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de-DE" sz="900" dirty="0" err="1" smtClean="0">
                <a:solidFill>
                  <a:schemeClr val="bg1">
                    <a:lumMod val="65000"/>
                  </a:schemeClr>
                </a:solidFill>
              </a:rPr>
              <a:t>www.pomodorotechnique.com</a:t>
            </a:r>
            <a:endParaRPr lang="de-DE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itelplatzhalter 1"/>
          <p:cNvSpPr txBox="1">
            <a:spLocks/>
          </p:cNvSpPr>
          <p:nvPr/>
        </p:nvSpPr>
        <p:spPr>
          <a:xfrm>
            <a:off x="1177883" y="1238019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 smtClean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 smtClean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endParaRPr lang="de-DE" sz="1000" dirty="0">
              <a:solidFill>
                <a:srgbClr val="5D5E5F"/>
              </a:solidFill>
              <a:latin typeface="Avenir Book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337177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653454"/>
            <a:ext cx="6011545" cy="31338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Besorge Dir einen Zeitmesser. Bewährt haben sich </a:t>
            </a:r>
            <a:r>
              <a:rPr lang="de-DE" sz="1200" dirty="0" smtClean="0"/>
              <a:t>verschiedene </a:t>
            </a:r>
            <a:r>
              <a:rPr lang="de-DE" sz="1200" dirty="0"/>
              <a:t>Apps bzw. eine </a:t>
            </a:r>
            <a:r>
              <a:rPr lang="de-DE" sz="1200" dirty="0" smtClean="0"/>
              <a:t>herkömmliche </a:t>
            </a:r>
            <a:r>
              <a:rPr lang="de-DE" sz="1200" dirty="0"/>
              <a:t>Eieruhr</a:t>
            </a:r>
            <a:r>
              <a:rPr lang="de-DE" sz="1200" dirty="0" smtClean="0"/>
              <a:t>.</a:t>
            </a:r>
            <a:endParaRPr lang="de-DE" sz="1200" dirty="0"/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Mache zuerst innerhalb von </a:t>
            </a:r>
            <a:r>
              <a:rPr lang="de-DE" sz="1200" dirty="0"/>
              <a:t>2</a:t>
            </a:r>
            <a:r>
              <a:rPr lang="de-DE" sz="1200" dirty="0" smtClean="0"/>
              <a:t> </a:t>
            </a:r>
            <a:r>
              <a:rPr lang="de-DE" sz="1200" dirty="0"/>
              <a:t>Wochen mindestens </a:t>
            </a:r>
            <a:r>
              <a:rPr lang="de-DE" sz="1200" dirty="0" smtClean="0"/>
              <a:t>12</a:t>
            </a:r>
            <a:r>
              <a:rPr lang="de-DE" sz="1200" dirty="0" smtClean="0"/>
              <a:t> </a:t>
            </a:r>
            <a:r>
              <a:rPr lang="de-DE" sz="1200" dirty="0" smtClean="0"/>
              <a:t>Tomaten</a:t>
            </a:r>
            <a:r>
              <a:rPr lang="de-DE" sz="1200" dirty="0"/>
              <a:t>. 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Verteile Deine Tomaten auf mindestens </a:t>
            </a:r>
            <a:r>
              <a:rPr lang="de-DE" sz="1200" dirty="0"/>
              <a:t>8</a:t>
            </a:r>
            <a:r>
              <a:rPr lang="de-DE" sz="1200" dirty="0" smtClean="0"/>
              <a:t> </a:t>
            </a:r>
            <a:r>
              <a:rPr lang="de-DE" sz="1200" dirty="0"/>
              <a:t>verschiedene Tage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/>
              <a:t>Du kannst die Tomatentechnik auch in verschiedenen Bereichen Deines Lebens (Tagesgeschäft, Job, Lernen, Hausarbeit, Hobby…) ausprobieren, wenn du magst</a:t>
            </a:r>
            <a:r>
              <a:rPr lang="de-DE" sz="1200" dirty="0" smtClean="0"/>
              <a:t>.</a:t>
            </a:r>
          </a:p>
          <a:p>
            <a:pPr>
              <a:lnSpc>
                <a:spcPct val="100000"/>
              </a:lnSpc>
              <a:spcBef>
                <a:spcPts val="2000"/>
              </a:spcBef>
            </a:pPr>
            <a:r>
              <a:rPr lang="de-DE" sz="1200" dirty="0" smtClean="0"/>
              <a:t>Dokumentiere </a:t>
            </a:r>
            <a:r>
              <a:rPr lang="de-DE" sz="1200" dirty="0"/>
              <a:t>zu jeder Tomate vorher Deine Ziele und </a:t>
            </a:r>
            <a:r>
              <a:rPr lang="de-DE" sz="1200" dirty="0" smtClean="0"/>
              <a:t/>
            </a:r>
            <a:br>
              <a:rPr lang="de-DE" sz="1200" dirty="0" smtClean="0"/>
            </a:br>
            <a:r>
              <a:rPr lang="de-DE" sz="1200" dirty="0" smtClean="0"/>
              <a:t>nachher </a:t>
            </a:r>
            <a:r>
              <a:rPr lang="de-DE" sz="1200" dirty="0"/>
              <a:t>Deine Erfahrungen und Ergebnisse.</a:t>
            </a:r>
          </a:p>
          <a:p>
            <a:pPr>
              <a:spcBef>
                <a:spcPts val="2000"/>
              </a:spcBef>
            </a:pPr>
            <a:endParaRPr lang="de-DE" sz="1200" dirty="0"/>
          </a:p>
        </p:txBody>
      </p:sp>
      <p:pic>
        <p:nvPicPr>
          <p:cNvPr id="6" name="Bild 5" descr="am_Icon_apprentic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739" y="3775185"/>
            <a:ext cx="939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training_car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ger_training_card_template.potx</Template>
  <TotalTime>0</TotalTime>
  <Words>139</Words>
  <Application>Microsoft Macintosh PowerPoint</Application>
  <PresentationFormat>Benutzerdefiniert</PresentationFormat>
  <Paragraphs>15</Paragraphs>
  <Slides>2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ger_training_card_template</vt:lpstr>
      <vt:lpstr>AUFDREHEN - FERTIG - LOS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47</cp:revision>
  <cp:lastPrinted>2015-03-26T09:33:33Z</cp:lastPrinted>
  <dcterms:created xsi:type="dcterms:W3CDTF">2015-03-26T08:30:55Z</dcterms:created>
  <dcterms:modified xsi:type="dcterms:W3CDTF">2015-11-25T11:38:00Z</dcterms:modified>
</cp:coreProperties>
</file>