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3" d="100"/>
          <a:sy n="163" d="100"/>
        </p:scale>
        <p:origin x="-1024" y="-96"/>
      </p:cViewPr>
      <p:guideLst>
        <p:guide orient="horz" pos="630"/>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tif"/><Relationship Id="rId4"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75088"/>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10.11.15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10.11.15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10.11.15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2" name="pasted-image.tif"/>
          <p:cNvPicPr/>
          <p:nvPr userDrawn="1"/>
        </p:nvPicPr>
        <p:blipFill>
          <a:blip r:embed="rId3">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pl-PL" sz="1000" b="1" dirty="0" smtClean="0">
                <a:solidFill>
                  <a:srgbClr val="FFFFFF"/>
                </a:solidFill>
                <a:latin typeface="Avenir Book"/>
                <a:ea typeface="Avenir Book"/>
                <a:cs typeface="Avenir Book"/>
                <a:sym typeface="Avenir Book"/>
              </a:rPr>
              <a:t>WRI</a:t>
            </a:r>
            <a:r>
              <a:rPr lang="pl-PL" sz="1000" b="1" baseline="0" dirty="0" smtClean="0">
                <a:solidFill>
                  <a:srgbClr val="FFFFFF"/>
                </a:solidFill>
                <a:latin typeface="Avenir Book"/>
                <a:ea typeface="Avenir Book"/>
                <a:cs typeface="Avenir Book"/>
                <a:sym typeface="Avenir Book"/>
              </a:rPr>
              <a:t> 06</a:t>
            </a:r>
            <a:endParaRPr lang="pl-PL"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a:t>
            </a:r>
            <a:r>
              <a:rPr lang="de-DE" sz="1000" b="1" baseline="0" dirty="0" smtClean="0">
                <a:solidFill>
                  <a:srgbClr val="FFFFFF"/>
                </a:solidFill>
                <a:latin typeface="Avenir Book"/>
                <a:ea typeface="Avenir Book"/>
                <a:cs typeface="Avenir Book"/>
                <a:sym typeface="Avenir Book"/>
              </a:rPr>
              <a:t> 06</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50765"/>
            <a:ext cx="5533296" cy="461667"/>
          </a:xfrm>
        </p:spPr>
        <p:txBody>
          <a:bodyPr/>
          <a:lstStyle/>
          <a:p>
            <a:r>
              <a:rPr lang="de-DE" dirty="0" smtClean="0"/>
              <a:t>Ideen </a:t>
            </a:r>
            <a:r>
              <a:rPr lang="de-DE" dirty="0" smtClean="0">
                <a:latin typeface="Avenir Light"/>
                <a:cs typeface="Avenir Light"/>
              </a:rPr>
              <a:t>erzählen</a:t>
            </a:r>
            <a:endParaRPr lang="de-DE" dirty="0">
              <a:latin typeface="Avenir Light"/>
              <a:cs typeface="Avenir Light"/>
            </a:endParaRPr>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lstStyle/>
          <a:p>
            <a:pPr>
              <a:lnSpc>
                <a:spcPts val="1500"/>
              </a:lnSpc>
              <a:spcBef>
                <a:spcPts val="800"/>
              </a:spcBef>
            </a:pPr>
            <a:r>
              <a:rPr lang="de-DE" sz="1100" dirty="0" smtClean="0"/>
              <a:t>Nachdem Du Dir ein </a:t>
            </a:r>
            <a:r>
              <a:rPr lang="de-DE" sz="1100" dirty="0" err="1" smtClean="0"/>
              <a:t>Backlog</a:t>
            </a:r>
            <a:r>
              <a:rPr lang="de-DE" sz="1100" dirty="0" smtClean="0"/>
              <a:t> mit Deinen Schreibideen erstellt (WRI 02) und es priorisiert hast (WRI 05), ist der nächste Schritt, anderen von Deinen Ideen zu erzählen. </a:t>
            </a:r>
          </a:p>
          <a:p>
            <a:pPr>
              <a:lnSpc>
                <a:spcPts val="1500"/>
              </a:lnSpc>
              <a:spcBef>
                <a:spcPts val="800"/>
              </a:spcBef>
            </a:pPr>
            <a:r>
              <a:rPr lang="de-DE" sz="1100" dirty="0" smtClean="0"/>
              <a:t>Jedes Mal, wenn Du eine Deiner Ideen mit jemand diskutierst, bekommst Du neue Perspektiven dazu. Du schaust selbst neu auf Deine Idee und kannst Dich durch die anderen Sichtweisen inspirieren lassen.</a:t>
            </a:r>
            <a:r>
              <a:rPr lang="de-DE" sz="1100" dirty="0"/>
              <a:t> </a:t>
            </a:r>
            <a:endParaRPr lang="de-DE" sz="1100" dirty="0" smtClean="0"/>
          </a:p>
          <a:p>
            <a:pPr>
              <a:lnSpc>
                <a:spcPts val="1500"/>
              </a:lnSpc>
              <a:spcBef>
                <a:spcPts val="800"/>
              </a:spcBef>
            </a:pPr>
            <a:r>
              <a:rPr lang="de-DE" sz="1100" dirty="0" smtClean="0"/>
              <a:t>Es gibt aber noch einen wichtigen weiteren Aspekt: Wenn Du bei anderen Zeit einforderst, um über Deine Idee zu sprechen, gibst Du Deinen eigenen </a:t>
            </a:r>
            <a:r>
              <a:rPr lang="de-DE" sz="1100" dirty="0"/>
              <a:t>Ideen </a:t>
            </a:r>
            <a:r>
              <a:rPr lang="de-DE" sz="1100" dirty="0" smtClean="0"/>
              <a:t>einen Raum. </a:t>
            </a:r>
          </a:p>
          <a:p>
            <a:pPr>
              <a:lnSpc>
                <a:spcPts val="1500"/>
              </a:lnSpc>
              <a:spcBef>
                <a:spcPts val="800"/>
              </a:spcBef>
            </a:pPr>
            <a:r>
              <a:rPr lang="de-DE" sz="1100" dirty="0" smtClean="0"/>
              <a:t>In den Ideen-Gesprächen geht es nicht um Resultate und auch nicht um die Bewertung Deiner Idee. Es geht um den Austausch von Perspektiven und Inspiration.</a:t>
            </a:r>
          </a:p>
          <a:p>
            <a:pPr>
              <a:lnSpc>
                <a:spcPts val="1500"/>
              </a:lnSpc>
              <a:spcBef>
                <a:spcPts val="800"/>
              </a:spcBef>
            </a:pPr>
            <a:r>
              <a:rPr lang="de-DE" sz="1100" dirty="0" smtClean="0"/>
              <a:t>Dein Ideenbacklog ist Deine Grundlage dazu und läuft kontinuierlich weiter. Du solltest ihn während </a:t>
            </a:r>
            <a:r>
              <a:rPr lang="de-DE" sz="1100" dirty="0"/>
              <a:t>des ganzen Schreibprozesses immer weiter füllen und immer wieder neu priorisieren. </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lstStyle/>
          <a:p>
            <a:pPr>
              <a:lnSpc>
                <a:spcPts val="1500"/>
              </a:lnSpc>
              <a:spcBef>
                <a:spcPts val="800"/>
              </a:spcBef>
            </a:pPr>
            <a:r>
              <a:rPr lang="de-DE" sz="1100" dirty="0" smtClean="0"/>
              <a:t>Nimm eine </a:t>
            </a:r>
            <a:r>
              <a:rPr lang="de-DE" sz="1100" dirty="0"/>
              <a:t>Idee mit hoher Priorität </a:t>
            </a:r>
            <a:r>
              <a:rPr lang="de-DE" sz="1100" dirty="0" smtClean="0"/>
              <a:t>aus deinem Ideen-</a:t>
            </a:r>
            <a:r>
              <a:rPr lang="de-DE" sz="1100" dirty="0" err="1" smtClean="0"/>
              <a:t>Backlog</a:t>
            </a:r>
            <a:r>
              <a:rPr lang="de-DE" sz="1100" dirty="0" smtClean="0"/>
              <a:t>.</a:t>
            </a:r>
            <a:endParaRPr lang="de-DE" sz="1100" dirty="0" smtClean="0"/>
          </a:p>
          <a:p>
            <a:pPr>
              <a:lnSpc>
                <a:spcPts val="1500"/>
              </a:lnSpc>
              <a:spcBef>
                <a:spcPts val="800"/>
              </a:spcBef>
            </a:pPr>
            <a:r>
              <a:rPr lang="de-DE" sz="1100" dirty="0" smtClean="0"/>
              <a:t>Suche Dir einen oder mehrere Gesprächspartner und diskutiere über Deine Idee </a:t>
            </a:r>
            <a:br>
              <a:rPr lang="de-DE" sz="1100" dirty="0" smtClean="0"/>
            </a:br>
            <a:r>
              <a:rPr lang="de-DE" sz="1100" dirty="0" smtClean="0"/>
              <a:t>(z.B. eine Tomate lang , siehe Trainingskarte TOM 01</a:t>
            </a:r>
            <a:r>
              <a:rPr lang="de-DE" sz="1100" dirty="0" smtClean="0"/>
              <a:t>).</a:t>
            </a:r>
            <a:endParaRPr lang="de-DE" sz="1100" dirty="0" smtClean="0"/>
          </a:p>
          <a:p>
            <a:pPr>
              <a:lnSpc>
                <a:spcPts val="1500"/>
              </a:lnSpc>
              <a:spcBef>
                <a:spcPts val="800"/>
              </a:spcBef>
            </a:pPr>
            <a:r>
              <a:rPr lang="de-DE" sz="1100" dirty="0" smtClean="0"/>
              <a:t>Diskutiere auf diese Weise innerhalb von 2 Wochen 8 mal mit einem oder mehreren Gesprächspartnern über jeweils eine Deiner Ideen.</a:t>
            </a:r>
          </a:p>
          <a:p>
            <a:pPr>
              <a:lnSpc>
                <a:spcPts val="1500"/>
              </a:lnSpc>
              <a:spcBef>
                <a:spcPts val="800"/>
              </a:spcBef>
            </a:pPr>
            <a:r>
              <a:rPr lang="de-DE" sz="1100" dirty="0"/>
              <a:t>Insgesamt solltest Du </a:t>
            </a:r>
            <a:r>
              <a:rPr lang="de-DE" sz="1100" dirty="0" smtClean="0"/>
              <a:t>4  - 8 verschiedene </a:t>
            </a:r>
            <a:r>
              <a:rPr lang="de-DE" sz="1100" dirty="0"/>
              <a:t>Ideen diskutiert </a:t>
            </a:r>
            <a:r>
              <a:rPr lang="de-DE" sz="1100" dirty="0" smtClean="0"/>
              <a:t>haben, d.h.</a:t>
            </a:r>
            <a:br>
              <a:rPr lang="de-DE" sz="1100" dirty="0" smtClean="0"/>
            </a:br>
            <a:r>
              <a:rPr lang="de-DE" sz="1100" dirty="0" smtClean="0"/>
              <a:t>Du kannst jedes Mal über eine andere Idee diskutieren oder auch verschiedene Diskussionen mit unterschiedlichen Gesprächspartnern zu einer Idee haben.</a:t>
            </a:r>
          </a:p>
          <a:p>
            <a:pPr>
              <a:lnSpc>
                <a:spcPts val="1500"/>
              </a:lnSpc>
              <a:spcBef>
                <a:spcPts val="800"/>
              </a:spcBef>
            </a:pPr>
            <a:r>
              <a:rPr lang="de-DE" sz="1100" dirty="0" smtClean="0"/>
              <a:t>Wichtig: In diesen Diskussionen geht es nicht um Ergebnisse und es geht auch </a:t>
            </a:r>
            <a:br>
              <a:rPr lang="de-DE" sz="1100" dirty="0" smtClean="0"/>
            </a:br>
            <a:r>
              <a:rPr lang="de-DE" sz="1100" dirty="0" smtClean="0"/>
              <a:t>nicht darum, die Idee zu bewerten, sondern darum, Perspektiven</a:t>
            </a:r>
            <a:br>
              <a:rPr lang="de-DE" sz="1100" dirty="0" smtClean="0"/>
            </a:br>
            <a:r>
              <a:rPr lang="de-DE" sz="1100" dirty="0" smtClean="0"/>
              <a:t>auszutauschen und sich inspirieren zu lassen!</a:t>
            </a:r>
          </a:p>
          <a:p>
            <a:pPr lvl="0"/>
            <a:endParaRPr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183</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Ideen erzählen</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Regina Brandhuber</cp:lastModifiedBy>
  <cp:revision>23</cp:revision>
  <dcterms:modified xsi:type="dcterms:W3CDTF">2015-11-10T10:55:03Z</dcterms:modified>
</cp:coreProperties>
</file>