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extLst>
    <p:ext uri="{EFAFB233-063F-42B5-8137-9DF3F51BA10A}">
      <p15:sldGuideLst xmlns="" xmlns:p15="http://schemas.microsoft.com/office/powerpoint/2012/main">
        <p15:guide id="1" orient="horz" pos="1676">
          <p15:clr>
            <a:srgbClr val="A4A3A4"/>
          </p15:clr>
        </p15:guide>
        <p15:guide id="2" pos="2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56" d="100"/>
          <a:sy n="156" d="100"/>
        </p:scale>
        <p:origin x="-408" y="-320"/>
      </p:cViewPr>
      <p:guideLst>
        <p:guide orient="horz" pos="635"/>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n-US" sz="1000" b="1" dirty="0" smtClean="0">
                <a:solidFill>
                  <a:srgbClr val="FFFFFF"/>
                </a:solidFill>
                <a:latin typeface="Avenir Book"/>
                <a:ea typeface="Avenir Book"/>
                <a:cs typeface="Avenir Book"/>
                <a:sym typeface="Avenir Book"/>
              </a:rPr>
              <a:t>WRI 07</a:t>
            </a:r>
            <a:endParaRPr lang="en-US"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n-US" sz="1000" b="1" dirty="0" smtClean="0">
                <a:solidFill>
                  <a:srgbClr val="FFFFFF"/>
                </a:solidFill>
                <a:latin typeface="Avenir Book"/>
                <a:ea typeface="Avenir Book"/>
                <a:cs typeface="Avenir Book"/>
                <a:sym typeface="Avenir Book"/>
              </a:rPr>
              <a:t>WRI 07</a:t>
            </a:r>
            <a:endParaRPr lang="en-US"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84913"/>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userDrawn="1"/>
        </p:nvPicPr>
        <p:blipFill>
          <a:blip r:embed="rId3">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n-US" sz="1000" b="1" dirty="0" smtClean="0">
                <a:solidFill>
                  <a:srgbClr val="FFFFFF"/>
                </a:solidFill>
                <a:latin typeface="Avenir Book"/>
                <a:ea typeface="Avenir Book"/>
                <a:cs typeface="Avenir Book"/>
                <a:sym typeface="Avenir Book"/>
              </a:rPr>
              <a:t>WRI 07</a:t>
            </a:r>
            <a:endParaRPr lang="en-US"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07</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57856"/>
            <a:ext cx="5533296" cy="461667"/>
          </a:xfrm>
        </p:spPr>
        <p:txBody>
          <a:bodyPr/>
          <a:lstStyle/>
          <a:p>
            <a:r>
              <a:rPr lang="de-DE" dirty="0" smtClean="0"/>
              <a:t>Ideen </a:t>
            </a:r>
            <a:r>
              <a:rPr lang="de-DE" dirty="0" smtClean="0">
                <a:latin typeface="Avenir Book"/>
                <a:cs typeface="Avenir Book"/>
              </a:rPr>
              <a:t>bewerten lassen</a:t>
            </a:r>
            <a:endParaRPr lang="de-DE" dirty="0">
              <a:latin typeface="Avenir Book"/>
              <a:cs typeface="Avenir Book"/>
            </a:endParaRPr>
          </a:p>
        </p:txBody>
      </p:sp>
      <p:sp>
        <p:nvSpPr>
          <p:cNvPr id="3" name="Textplatzhalter 2"/>
          <p:cNvSpPr>
            <a:spLocks noGrp="1"/>
          </p:cNvSpPr>
          <p:nvPr>
            <p:ph type="body" idx="1"/>
          </p:nvPr>
        </p:nvSpPr>
        <p:spPr>
          <a:xfrm>
            <a:off x="1166812" y="981986"/>
            <a:ext cx="5293998" cy="462332"/>
          </a:xfrm>
        </p:spPr>
        <p:txBody>
          <a:bodyPr/>
          <a:lstStyle/>
          <a:p>
            <a:r>
              <a:rPr lang="de-DE" dirty="0" smtClean="0"/>
              <a:t>Silke </a:t>
            </a:r>
            <a:r>
              <a:rPr lang="de-DE" dirty="0" err="1" smtClean="0"/>
              <a:t>Kainzbauer</a:t>
            </a:r>
            <a:endParaRPr lang="de-DE" dirty="0"/>
          </a:p>
        </p:txBody>
      </p:sp>
      <p:sp>
        <p:nvSpPr>
          <p:cNvPr id="12" name="Textplatzhalter 11"/>
          <p:cNvSpPr>
            <a:spLocks noGrp="1"/>
          </p:cNvSpPr>
          <p:nvPr>
            <p:ph type="body" sz="quarter" idx="15"/>
          </p:nvPr>
        </p:nvSpPr>
        <p:spPr/>
        <p:txBody>
          <a:bodyPr>
            <a:normAutofit/>
          </a:bodyPr>
          <a:lstStyle/>
          <a:p>
            <a:pPr marL="179388" lvl="1" indent="-179388">
              <a:lnSpc>
                <a:spcPts val="1500"/>
              </a:lnSpc>
              <a:spcBef>
                <a:spcPts val="800"/>
              </a:spcBef>
            </a:pPr>
            <a:r>
              <a:rPr lang="de-DE" sz="1100" dirty="0"/>
              <a:t>Ein wichtiger Schritt in der Arbeit mit Deinen Textideen ist, Dir zu Deinen Schreibideen im </a:t>
            </a:r>
            <a:r>
              <a:rPr lang="de-DE" sz="1100" dirty="0" err="1"/>
              <a:t>Backlog</a:t>
            </a:r>
            <a:r>
              <a:rPr lang="de-DE" sz="1100" dirty="0"/>
              <a:t> aktiv Feedback </a:t>
            </a:r>
            <a:r>
              <a:rPr lang="de-DE" sz="1100" dirty="0" smtClean="0"/>
              <a:t>einzuholen </a:t>
            </a:r>
            <a:r>
              <a:rPr lang="de-DE" sz="1100" dirty="0"/>
              <a:t>und sie von anderen </a:t>
            </a:r>
            <a:r>
              <a:rPr lang="de-DE" sz="1100" dirty="0" smtClean="0"/>
              <a:t>bewerten zu </a:t>
            </a:r>
            <a:r>
              <a:rPr lang="de-DE" sz="1100" dirty="0"/>
              <a:t>lassen</a:t>
            </a:r>
            <a:r>
              <a:rPr lang="de-DE" sz="1100" dirty="0" smtClean="0"/>
              <a:t>.</a:t>
            </a:r>
          </a:p>
          <a:p>
            <a:pPr marL="179388" lvl="1" indent="-179388">
              <a:lnSpc>
                <a:spcPts val="1500"/>
              </a:lnSpc>
              <a:spcBef>
                <a:spcPts val="800"/>
              </a:spcBef>
            </a:pPr>
            <a:r>
              <a:rPr lang="de-DE" sz="1100" dirty="0" smtClean="0"/>
              <a:t>Du </a:t>
            </a:r>
            <a:r>
              <a:rPr lang="de-DE" sz="1100" dirty="0"/>
              <a:t>stellst damit Deine eigene subjektive Einschätzung anderen subjektiven Einschätzungen gegenüber</a:t>
            </a:r>
            <a:r>
              <a:rPr lang="de-DE" sz="1100" dirty="0" smtClean="0"/>
              <a:t>.</a:t>
            </a:r>
          </a:p>
          <a:p>
            <a:pPr marL="179388" lvl="1" indent="-179388">
              <a:lnSpc>
                <a:spcPts val="1500"/>
              </a:lnSpc>
              <a:spcBef>
                <a:spcPts val="800"/>
              </a:spcBef>
            </a:pPr>
            <a:r>
              <a:rPr lang="de-DE" sz="1100" dirty="0" smtClean="0"/>
              <a:t>Du </a:t>
            </a:r>
            <a:r>
              <a:rPr lang="de-DE" sz="1100" dirty="0"/>
              <a:t>setzt Deine Ideen damit bewusst dem Risiko aus, anders bewertet zu werden, als Du es selbst machen würdest. Du stellst Dich der Realität, auch wenn diese Realität wie wie immer eine persönliche Sichtweise ist.</a:t>
            </a:r>
            <a:endParaRPr lang="de-DE" sz="1100" dirty="0" smtClean="0"/>
          </a:p>
          <a:p>
            <a:pPr marL="179388" lvl="1" indent="-179388">
              <a:lnSpc>
                <a:spcPts val="1500"/>
              </a:lnSpc>
              <a:spcBef>
                <a:spcPts val="800"/>
              </a:spcBef>
            </a:pPr>
            <a:r>
              <a:rPr lang="de-DE" sz="1100" dirty="0" smtClean="0"/>
              <a:t>Diese </a:t>
            </a:r>
            <a:r>
              <a:rPr lang="de-DE" sz="1100" dirty="0"/>
              <a:t>Bewertung ist für Dich nur ein weiterer Aspekt, den Du in Deine eigenen Überlegungen miteinfließen lassen kannst - in welchem Maße, entscheidest Du selbst</a:t>
            </a:r>
            <a:r>
              <a:rPr lang="de-DE" sz="1100" dirty="0" smtClean="0"/>
              <a:t>.</a:t>
            </a:r>
          </a:p>
          <a:p>
            <a:pPr marL="179388" lvl="1" indent="-179388">
              <a:lnSpc>
                <a:spcPts val="1500"/>
              </a:lnSpc>
              <a:spcBef>
                <a:spcPts val="800"/>
              </a:spcBef>
            </a:pPr>
            <a:r>
              <a:rPr lang="de-DE" sz="1100" dirty="0" smtClean="0"/>
              <a:t>Letztendlich </a:t>
            </a:r>
            <a:r>
              <a:rPr lang="de-DE" sz="1100" dirty="0"/>
              <a:t>bereichert jede andere Perspektive und jeder neue Aspekt Deine Idee und kann Dich zu weiteren Ideen inspirieren</a:t>
            </a:r>
            <a:r>
              <a:rPr lang="de-DE" sz="1100" dirty="0" smtClean="0"/>
              <a:t>.</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5778727" cy="3133838"/>
          </a:xfrm>
          <a:prstGeom prst="rect">
            <a:avLst/>
          </a:prstGeom>
        </p:spPr>
        <p:txBody>
          <a:bodyPr>
            <a:normAutofit/>
          </a:bodyPr>
          <a:lstStyle/>
          <a:p>
            <a:pPr>
              <a:lnSpc>
                <a:spcPts val="1500"/>
              </a:lnSpc>
              <a:spcBef>
                <a:spcPts val="600"/>
              </a:spcBef>
            </a:pPr>
            <a:r>
              <a:rPr lang="de-DE" sz="1100" dirty="0" smtClean="0"/>
              <a:t>Bitte Dein Team oder Deine Trainingspartner, die Schreibideen in Deinem </a:t>
            </a:r>
            <a:r>
              <a:rPr lang="de-DE" sz="1100" dirty="0" err="1" smtClean="0"/>
              <a:t>Backlog</a:t>
            </a:r>
            <a:r>
              <a:rPr lang="de-DE" sz="1100" dirty="0" smtClean="0"/>
              <a:t> mit 1 – 5 Sternen zu bewerten. Je mehr Sterne eine </a:t>
            </a:r>
            <a:r>
              <a:rPr lang="de-DE" sz="1100" dirty="0" err="1" smtClean="0"/>
              <a:t>Textidee</a:t>
            </a:r>
            <a:r>
              <a:rPr lang="de-DE" sz="1100" dirty="0" smtClean="0"/>
              <a:t> erhält, desto besser findet sie der </a:t>
            </a:r>
            <a:r>
              <a:rPr lang="de-DE" sz="1100" dirty="0" err="1" smtClean="0"/>
              <a:t>Bewerter</a:t>
            </a:r>
            <a:r>
              <a:rPr lang="de-DE" sz="1100" dirty="0" smtClean="0"/>
              <a:t>.</a:t>
            </a:r>
          </a:p>
          <a:p>
            <a:pPr>
              <a:lnSpc>
                <a:spcPts val="1500"/>
              </a:lnSpc>
              <a:spcBef>
                <a:spcPts val="600"/>
              </a:spcBef>
            </a:pPr>
            <a:r>
              <a:rPr lang="de-DE" sz="1100" dirty="0" smtClean="0"/>
              <a:t>Was </a:t>
            </a:r>
            <a:r>
              <a:rPr lang="de-DE" sz="1100" dirty="0"/>
              <a:t>die anderen für diese Bewertung brauchen, bleibt </a:t>
            </a:r>
            <a:r>
              <a:rPr lang="de-DE" sz="1100" dirty="0" smtClean="0"/>
              <a:t>ihnen selbst überlassen. Sie können die Schreibideen einfach so für sich bewerten, die Bewertung aber beispielsweise auch im Rahmen eines kurzen Gespräches oder </a:t>
            </a:r>
            <a:r>
              <a:rPr lang="de-DE" sz="1100" dirty="0"/>
              <a:t>aufgrund einer </a:t>
            </a:r>
            <a:r>
              <a:rPr lang="de-DE" sz="1100" dirty="0" smtClean="0"/>
              <a:t>Diskussion abgeben.</a:t>
            </a:r>
          </a:p>
          <a:p>
            <a:pPr>
              <a:lnSpc>
                <a:spcPts val="1500"/>
              </a:lnSpc>
              <a:spcBef>
                <a:spcPts val="600"/>
              </a:spcBef>
            </a:pPr>
            <a:r>
              <a:rPr lang="de-DE" sz="1100" dirty="0" smtClean="0"/>
              <a:t>Die Bewertung sollte im </a:t>
            </a:r>
            <a:r>
              <a:rPr lang="de-DE" sz="1100" dirty="0" err="1" smtClean="0"/>
              <a:t>Backlog</a:t>
            </a:r>
            <a:r>
              <a:rPr lang="de-DE" sz="1100" dirty="0" smtClean="0"/>
              <a:t> sichtbar sein, z.B. als Kommentar.</a:t>
            </a:r>
            <a:endParaRPr lang="de-DE" sz="1100" dirty="0"/>
          </a:p>
          <a:p>
            <a:pPr>
              <a:lnSpc>
                <a:spcPts val="1500"/>
              </a:lnSpc>
              <a:spcBef>
                <a:spcPts val="600"/>
              </a:spcBef>
            </a:pPr>
            <a:r>
              <a:rPr lang="de-DE" sz="1100" dirty="0" smtClean="0"/>
              <a:t>Hole Dir in 2 Wochen zu 4 verschiedenen Ideen jeweils 2 Bewertungen von Deinen Trainingspartnern oder Deinem Team ein.</a:t>
            </a:r>
          </a:p>
          <a:p>
            <a:pPr marL="0" indent="0">
              <a:lnSpc>
                <a:spcPts val="1500"/>
              </a:lnSpc>
              <a:spcBef>
                <a:spcPts val="600"/>
              </a:spcBef>
              <a:buNone/>
            </a:pP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Präsentation1" id="{1070370B-76A8-1B4B-A70B-0495C6E0BD46}" vid="{9E8148EB-03BF-EE45-BF00-E646EB6C14E9}"/>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Template>
  <TotalTime>0</TotalTime>
  <Words>238</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Ideen bewerten lassen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Ideen bewerten lassen</dc:title>
  <dc:creator>Silke Kainzbauer</dc:creator>
  <cp:lastModifiedBy>Regina Brandhuber</cp:lastModifiedBy>
  <cp:revision>8</cp:revision>
  <dcterms:created xsi:type="dcterms:W3CDTF">2015-10-31T15:02:53Z</dcterms:created>
  <dcterms:modified xsi:type="dcterms:W3CDTF">2015-11-10T10:49:18Z</dcterms:modified>
</cp:coreProperties>
</file>