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 ZUSAMMEN PLANEN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DC2336A5-825B-37CB-6B36-4D484BF7F3C8}"/>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88B15D79-5739-B328-8D4A-D13924A758C4}"/>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ZUSAMMEN</a:t>
            </a:r>
            <a:r>
              <a:rPr lang="de-DE" dirty="0"/>
              <a:t> PLANEN</a:t>
            </a:r>
          </a:p>
        </p:txBody>
      </p:sp>
      <p:sp>
        <p:nvSpPr>
          <p:cNvPr id="3" name="Inhaltsplatzhalter 2"/>
          <p:cNvSpPr>
            <a:spLocks noGrp="1"/>
          </p:cNvSpPr>
          <p:nvPr>
            <p:ph idx="13"/>
          </p:nvPr>
        </p:nvSpPr>
        <p:spPr/>
        <p:txBody>
          <a:bodyPr>
            <a:noAutofit/>
          </a:bodyPr>
          <a:lstStyle/>
          <a:p>
            <a:r>
              <a:rPr lang="de-DE" sz="1200" dirty="0"/>
              <a:t>Wenn Du mit Deinem Partner bereits ein wenig Erfahrung im Pair </a:t>
            </a:r>
            <a:r>
              <a:rPr lang="de-DE" sz="1200" dirty="0" err="1"/>
              <a:t>Practicing</a:t>
            </a:r>
            <a:r>
              <a:rPr lang="de-DE" sz="1200" dirty="0"/>
              <a:t> gemacht hast, könnt ihr beginnen die </a:t>
            </a:r>
            <a:r>
              <a:rPr lang="de-DE" sz="1200" dirty="0" err="1"/>
              <a:t>Übeeinheit</a:t>
            </a:r>
            <a:r>
              <a:rPr lang="de-DE" sz="1200" dirty="0"/>
              <a:t>, für die ihr euch verabredet habt, vorher gemeinsam zu planen.</a:t>
            </a:r>
          </a:p>
          <a:p>
            <a:r>
              <a:rPr lang="de-DE" sz="1200" dirty="0"/>
              <a:t>Sowohl Navigator als auch Pilot übernehmen Verantwortung für das Musikstück, das der Pilot üben will. Zusammen wird vor Beginn des Übens die gemeinsame </a:t>
            </a:r>
            <a:r>
              <a:rPr lang="de-DE" sz="1200" dirty="0" err="1"/>
              <a:t>Übezeit</a:t>
            </a:r>
            <a:r>
              <a:rPr lang="de-DE" sz="1200" dirty="0"/>
              <a:t> strukturiert. Schreibt vorher auf, was in der Pair </a:t>
            </a:r>
            <a:r>
              <a:rPr lang="de-DE" sz="1200" dirty="0" err="1"/>
              <a:t>Practicing</a:t>
            </a:r>
            <a:r>
              <a:rPr lang="de-DE" sz="1200" dirty="0"/>
              <a:t> Session gemacht werden soll.</a:t>
            </a:r>
          </a:p>
          <a:p>
            <a:r>
              <a:rPr lang="de-DE" sz="1200" dirty="0"/>
              <a:t>Legt dazu vorher eine bestimmte Zeitspanne fest, sodass ihr planen könnt, was der Pilot in dieser Zeit schaffen kann. Nehmt die ersten Bedenken, ob etwas in der vereinbarten Zeit machbar ist, als Zeichen dafür, dass es vermutlich nicht mehr machbar ist und hört auf noch mehr in diese Zeit hineinzupacken. </a:t>
            </a:r>
          </a:p>
          <a:p>
            <a:r>
              <a:rPr lang="de-DE" sz="1200" dirty="0"/>
              <a:t>Sobald der Plan steht, hat der Pilot die Aufgabe sich beim Üben an diesen Plan zu halten. Der Navigator hat den Plan vor sich und liest immer ab, was als nächstes ansteht. Zusätzlich notiert er, was er beobachtet.</a:t>
            </a:r>
          </a:p>
          <a:p>
            <a:r>
              <a:rPr lang="de-DE" sz="1200" dirty="0"/>
              <a:t>Ein </a:t>
            </a:r>
            <a:r>
              <a:rPr lang="de-DE" sz="1200" dirty="0" err="1"/>
              <a:t>Timer</a:t>
            </a:r>
            <a:r>
              <a:rPr lang="de-DE" sz="1200" dirty="0"/>
              <a:t> hilft euch, die abgesprochene Zeiteinheit nicht zu überschreiten.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Pilot und Navigator planen vor dem Üben gemeinsam, was geübt werden soll. Der Plan wird aufgeschrieben.</a:t>
            </a:r>
          </a:p>
          <a:p>
            <a:r>
              <a:rPr lang="de-DE" dirty="0"/>
              <a:t>Der Navigator liest den Plan während dem Üben Stück für Stück vor und schreibt auf, was er beobachtet. </a:t>
            </a:r>
          </a:p>
          <a:p>
            <a:r>
              <a:rPr lang="de-DE" dirty="0"/>
              <a:t>Wechselt die Rollen, sodass innerhalb der 2 Wochen im gleichen Pärchen jeder zweimal Pilot und Navigator war.</a:t>
            </a:r>
          </a:p>
          <a:p>
            <a:r>
              <a:rPr lang="de-DE" dirty="0"/>
              <a:t>Am Ende der 2 Wochen gibt es 4 </a:t>
            </a:r>
            <a:r>
              <a:rPr lang="de-DE" dirty="0" err="1"/>
              <a:t>Übepläne</a:t>
            </a:r>
            <a:r>
              <a:rPr lang="de-DE" dirty="0"/>
              <a:t> mit Erlebnisprotokoll.</a:t>
            </a:r>
          </a:p>
          <a:p>
            <a:r>
              <a:rPr lang="de-DE" dirty="0"/>
              <a:t>Pilot und Navigator können sich nicht gegenseitig zertifizieren, </a:t>
            </a:r>
            <a:r>
              <a:rPr lang="de-DE"/>
              <a:t>sondern </a:t>
            </a:r>
            <a:br>
              <a:rPr lang="de-DE"/>
            </a:br>
            <a:r>
              <a:rPr lang="de-DE"/>
              <a:t>müssen </a:t>
            </a:r>
            <a:r>
              <a:rPr lang="de-DE" dirty="0"/>
              <a:t>von 2 zusätzlichen </a:t>
            </a:r>
            <a:r>
              <a:rPr lang="de-DE" dirty="0" err="1"/>
              <a:t>Reviewern</a:t>
            </a:r>
            <a:r>
              <a:rPr lang="de-DE" dirty="0"/>
              <a:t>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308</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PLANEN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2023-07-27T09:39:02Z</dcterms:modified>
</cp:coreProperties>
</file>