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03.09.18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03.09.18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27025"/>
            <a:ext cx="4612406" cy="461665"/>
          </a:xfrm>
        </p:spPr>
        <p:txBody>
          <a:bodyPr/>
          <a:lstStyle/>
          <a:p>
            <a:r>
              <a:rPr lang="de-DE" b="1" dirty="0">
                <a:latin typeface="Avenir Heavy"/>
                <a:cs typeface="Avenir Heavy"/>
              </a:rPr>
              <a:t>TITEL</a:t>
            </a:r>
            <a:r>
              <a:rPr lang="de-DE" dirty="0"/>
              <a:t> DER KARTE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Hier steht der Einführungstext, der Dir </a:t>
            </a:r>
            <a:r>
              <a:rPr lang="de-DE" sz="1400"/>
              <a:t>alle notwendigen </a:t>
            </a:r>
            <a:r>
              <a:rPr lang="de-DE" sz="1400" dirty="0"/>
              <a:t>Informationen zu Deinem Training liefert.</a:t>
            </a:r>
          </a:p>
          <a:p>
            <a:pPr marL="0" indent="0">
              <a:buNone/>
            </a:pPr>
            <a:endParaRPr lang="de-DE" sz="1400" dirty="0"/>
          </a:p>
          <a:p>
            <a:r>
              <a:rPr lang="de-DE" sz="1400" dirty="0"/>
              <a:t>Es werden Hintergründe erklärt und Quellen zitiert, woher diese Trainingsidee stammt, und warum sie sinnig sein soll.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192733" y="1015216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NAME </a:t>
            </a:r>
            <a:r>
              <a:rPr lang="de-DE" dirty="0" err="1"/>
              <a:t>DEr</a:t>
            </a:r>
            <a:r>
              <a:rPr lang="de-DE" dirty="0"/>
              <a:t> </a:t>
            </a:r>
            <a:r>
              <a:rPr lang="de-DE" dirty="0" err="1"/>
              <a:t>AUTORin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In klaren Handlungsanweisungen und mit genauen Zahlen über Zeitraum und Anzahl der Wiederholungen wird ein handfestes Training definiert, das Du eins zu eins umsetzen kannst.</a:t>
            </a:r>
          </a:p>
          <a:p>
            <a:r>
              <a:rPr lang="de-DE" sz="1400" dirty="0"/>
              <a:t>Du kannst die Checkboxen benutzen um deinen Fortschritt zu markieren. Sie zeigen Dir, wann Du mit deinem Training fertig bist.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C73B5AEE-F757-8449-AED8-11E7F039B500}"/>
              </a:ext>
            </a:extLst>
          </p:cNvPr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25B0D941-68F3-2942-9EE4-C454B1DF77DC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F74B6D8-17BD-4C40-B9D9-8F3574A028BD}"/>
              </a:ext>
            </a:extLst>
          </p:cNvPr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03.09.18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129</Words>
  <Application>Microsoft Macintosh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</vt:lpstr>
      <vt:lpstr>TITEL DER KARTE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34</cp:revision>
  <cp:lastPrinted>2015-03-26T09:33:33Z</cp:lastPrinted>
  <dcterms:created xsi:type="dcterms:W3CDTF">2015-03-26T08:30:55Z</dcterms:created>
  <dcterms:modified xsi:type="dcterms:W3CDTF">2018-09-03T09:58:04Z</dcterms:modified>
</cp:coreProperties>
</file>