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tif" ContentType="image/t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7556500" cy="5321300"/>
  <p:notesSz cx="6858000" cy="9144000"/>
  <p:defaultTextStyle>
    <a:lvl1pPr defTabSz="403387">
      <a:defRPr sz="1600">
        <a:latin typeface="+mj-lt"/>
        <a:ea typeface="+mj-ea"/>
        <a:cs typeface="+mj-cs"/>
        <a:sym typeface="Helvetica Neue"/>
      </a:defRPr>
    </a:lvl1pPr>
    <a:lvl2pPr defTabSz="403387">
      <a:defRPr sz="1600">
        <a:latin typeface="+mj-lt"/>
        <a:ea typeface="+mj-ea"/>
        <a:cs typeface="+mj-cs"/>
        <a:sym typeface="Helvetica Neue"/>
      </a:defRPr>
    </a:lvl2pPr>
    <a:lvl3pPr defTabSz="403387">
      <a:defRPr sz="1600">
        <a:latin typeface="+mj-lt"/>
        <a:ea typeface="+mj-ea"/>
        <a:cs typeface="+mj-cs"/>
        <a:sym typeface="Helvetica Neue"/>
      </a:defRPr>
    </a:lvl3pPr>
    <a:lvl4pPr defTabSz="403387">
      <a:defRPr sz="1600">
        <a:latin typeface="+mj-lt"/>
        <a:ea typeface="+mj-ea"/>
        <a:cs typeface="+mj-cs"/>
        <a:sym typeface="Helvetica Neue"/>
      </a:defRPr>
    </a:lvl4pPr>
    <a:lvl5pPr defTabSz="403387">
      <a:defRPr sz="1600">
        <a:latin typeface="+mj-lt"/>
        <a:ea typeface="+mj-ea"/>
        <a:cs typeface="+mj-cs"/>
        <a:sym typeface="Helvetica Neue"/>
      </a:defRPr>
    </a:lvl5pPr>
    <a:lvl6pPr defTabSz="403387">
      <a:defRPr sz="1600">
        <a:latin typeface="+mj-lt"/>
        <a:ea typeface="+mj-ea"/>
        <a:cs typeface="+mj-cs"/>
        <a:sym typeface="Helvetica Neue"/>
      </a:defRPr>
    </a:lvl6pPr>
    <a:lvl7pPr defTabSz="403387">
      <a:defRPr sz="1600">
        <a:latin typeface="+mj-lt"/>
        <a:ea typeface="+mj-ea"/>
        <a:cs typeface="+mj-cs"/>
        <a:sym typeface="Helvetica Neue"/>
      </a:defRPr>
    </a:lvl7pPr>
    <a:lvl8pPr defTabSz="403387">
      <a:defRPr sz="1600">
        <a:latin typeface="+mj-lt"/>
        <a:ea typeface="+mj-ea"/>
        <a:cs typeface="+mj-cs"/>
        <a:sym typeface="Helvetica Neue"/>
      </a:defRPr>
    </a:lvl8pPr>
    <a:lvl9pPr defTabSz="403387">
      <a:defRPr sz="1600">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58" d="100"/>
          <a:sy n="158" d="100"/>
        </p:scale>
        <p:origin x="-1448" y="-104"/>
      </p:cViewPr>
      <p:guideLst>
        <p:guide orient="horz" pos="629"/>
        <p:guide pos="447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167081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lvl1pPr>
              <a:defRPr>
                <a:latin typeface="Avenir Heavy"/>
                <a:cs typeface="Avenir Heavy"/>
              </a:defRPr>
            </a:lvl1pPr>
          </a:lstStyle>
          <a:p>
            <a:pPr lvl="0">
              <a:defRPr sz="1800" b="0" cap="none">
                <a:solidFill>
                  <a:srgbClr val="000000"/>
                </a:solidFill>
              </a:defRPr>
            </a:pPr>
            <a:r>
              <a:rPr lang="de-DE" sz="2400" b="1" cap="all" smtClean="0">
                <a:solidFill>
                  <a:srgbClr val="1191D1"/>
                </a:solidFill>
              </a:rPr>
              <a:t>Mastertitelformat bearbeiten</a:t>
            </a:r>
            <a:endParaRPr sz="2400" b="1" cap="all" dirty="0">
              <a:solidFill>
                <a:srgbClr val="1191D1"/>
              </a:solidFill>
            </a:endParaRPr>
          </a:p>
        </p:txBody>
      </p:sp>
      <p:sp>
        <p:nvSpPr>
          <p:cNvPr id="13" name="Shape 13"/>
          <p:cNvSpPr>
            <a:spLocks noGrp="1"/>
          </p:cNvSpPr>
          <p:nvPr>
            <p:ph type="body" idx="1"/>
          </p:nvPr>
        </p:nvSpPr>
        <p:spPr>
          <a:prstGeom prst="rect">
            <a:avLst/>
          </a:prstGeom>
        </p:spPr>
        <p:txBody>
          <a:bodyPr/>
          <a:lstStyle/>
          <a:p>
            <a:pPr lvl="0">
              <a:defRPr sz="1800" cap="none">
                <a:solidFill>
                  <a:srgbClr val="000000"/>
                </a:solidFill>
              </a:defRPr>
            </a:pPr>
            <a:r>
              <a:rPr lang="de-DE" sz="1000" cap="all" smtClean="0">
                <a:solidFill>
                  <a:srgbClr val="5D5E5F"/>
                </a:solidFill>
              </a:rPr>
              <a:t>Mastertextformat bearbeiten</a:t>
            </a:r>
          </a:p>
        </p:txBody>
      </p:sp>
      <p:sp>
        <p:nvSpPr>
          <p:cNvPr id="6" name="Textplatzhalter 5"/>
          <p:cNvSpPr>
            <a:spLocks noGrp="1"/>
          </p:cNvSpPr>
          <p:nvPr>
            <p:ph type="body" sz="quarter" idx="15"/>
          </p:nvPr>
        </p:nvSpPr>
        <p:spPr>
          <a:xfrm>
            <a:off x="858838" y="1614488"/>
            <a:ext cx="6265862" cy="3502025"/>
          </a:xfrm>
        </p:spPr>
        <p:txBody>
          <a:bodyPr vert="horz"/>
          <a:lstStyle>
            <a:lvl1pPr marL="171450" indent="-171450">
              <a:buSzPct val="190000"/>
              <a:buFontTx/>
              <a:buBlip>
                <a:blip r:embed="rId2"/>
              </a:buBlip>
              <a:defRPr cap="none"/>
            </a:lvl1pPr>
            <a:lvl2pPr>
              <a:defRPr cap="none"/>
            </a:lvl2pPr>
            <a:lvl3pPr>
              <a:defRPr cap="none"/>
            </a:lvl3pPr>
            <a:lvl4pPr>
              <a:defRPr cap="none"/>
            </a:lvl4pPr>
            <a:lvl5pPr>
              <a:defRPr cap="none"/>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pprentice">
    <p:spTree>
      <p:nvGrpSpPr>
        <p:cNvPr id="1" name=""/>
        <p:cNvGrpSpPr/>
        <p:nvPr/>
      </p:nvGrpSpPr>
      <p:grpSpPr>
        <a:xfrm>
          <a:off x="0" y="0"/>
          <a:ext cx="0" cy="0"/>
          <a:chOff x="0" y="0"/>
          <a:chExt cx="0" cy="0"/>
        </a:xfrm>
      </p:grpSpPr>
      <p:sp>
        <p:nvSpPr>
          <p:cNvPr id="15" name="Shape 15"/>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6" name="Shape 16"/>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7" name="Shape 17"/>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VIS 09</a:t>
            </a:r>
            <a:endParaRPr sz="1000" b="1" dirty="0">
              <a:solidFill>
                <a:srgbClr val="FFFFFF"/>
              </a:solidFill>
              <a:latin typeface="Avenir Book"/>
              <a:ea typeface="Avenir Book"/>
              <a:cs typeface="Avenir Book"/>
              <a:sym typeface="Avenir Book"/>
            </a:endParaRPr>
          </a:p>
        </p:txBody>
      </p:sp>
      <p:pic>
        <p:nvPicPr>
          <p:cNvPr id="18"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19" name="Shape 19"/>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0" name="Shape 20"/>
          <p:cNvSpPr>
            <a:spLocks noGrp="1"/>
          </p:cNvSpPr>
          <p:nvPr>
            <p:ph type="body" idx="1"/>
          </p:nvPr>
        </p:nvSpPr>
        <p:spPr>
          <a:xfrm>
            <a:off x="858837" y="1555750"/>
            <a:ext cx="6011548" cy="338114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dirty="0">
              <a:solidFill>
                <a:srgbClr val="5D5E5F"/>
              </a:solidFill>
            </a:endParaRPr>
          </a:p>
        </p:txBody>
      </p:sp>
      <p:sp>
        <p:nvSpPr>
          <p:cNvPr id="21" name="Shape 21"/>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10" name="Bild 9" descr="a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91993" y="3775185"/>
            <a:ext cx="939800" cy="914400"/>
          </a:xfrm>
          <a:prstGeom prst="rect">
            <a:avLst/>
          </a:prstGeom>
        </p:spPr>
      </p:pic>
      <p:sp>
        <p:nvSpPr>
          <p:cNvPr id="11" name="Textfeld 10"/>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30.06.16</a:t>
            </a:fld>
            <a:endParaRPr lang="de-DE" sz="600" dirty="0">
              <a:solidFill>
                <a:srgbClr val="5D5E5F"/>
              </a:solidFill>
              <a:latin typeface="Avenir Light"/>
              <a:cs typeface="Avenir Light"/>
            </a:endParaRPr>
          </a:p>
        </p:txBody>
      </p:sp>
      <p:sp>
        <p:nvSpPr>
          <p:cNvPr id="12"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3"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Journeyman">
    <p:spTree>
      <p:nvGrpSpPr>
        <p:cNvPr id="1" name=""/>
        <p:cNvGrpSpPr/>
        <p:nvPr/>
      </p:nvGrpSpPr>
      <p:grpSpPr>
        <a:xfrm>
          <a:off x="0" y="0"/>
          <a:ext cx="0" cy="0"/>
          <a:chOff x="0" y="0"/>
          <a:chExt cx="0" cy="0"/>
        </a:xfrm>
      </p:grpSpPr>
      <p:sp>
        <p:nvSpPr>
          <p:cNvPr id="24" name="Shape 24"/>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5" name="Shape 25"/>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27"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28" name="Shape 28"/>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9" name="Shape 29"/>
          <p:cNvSpPr>
            <a:spLocks noGrp="1"/>
          </p:cNvSpPr>
          <p:nvPr>
            <p:ph type="body" idx="1"/>
          </p:nvPr>
        </p:nvSpPr>
        <p:spPr>
          <a:xfrm>
            <a:off x="858837" y="1555750"/>
            <a:ext cx="6011548" cy="3396831"/>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30" name="Shape 30"/>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31" name="image7.png" descr="am_journeyman_icon.png"/>
          <p:cNvPicPr/>
          <p:nvPr/>
        </p:nvPicPr>
        <p:blipFill>
          <a:blip r:embed="rId3">
            <a:extLst/>
          </a:blip>
          <a:stretch>
            <a:fillRect/>
          </a:stretch>
        </p:blipFill>
        <p:spPr>
          <a:xfrm>
            <a:off x="6203797" y="3793473"/>
            <a:ext cx="905258" cy="896114"/>
          </a:xfrm>
          <a:prstGeom prst="rect">
            <a:avLst/>
          </a:prstGeom>
          <a:ln w="12700">
            <a:miter lim="400000"/>
          </a:ln>
        </p:spPr>
      </p:pic>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30.06.16</a:t>
            </a:fld>
            <a:endParaRPr lang="de-DE" sz="600" dirty="0">
              <a:solidFill>
                <a:srgbClr val="5D5E5F"/>
              </a:solidFill>
              <a:latin typeface="Avenir Light"/>
              <a:cs typeface="Avenir Light"/>
            </a:endParaRPr>
          </a:p>
        </p:txBody>
      </p:sp>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sz="1000" b="1" dirty="0">
                <a:solidFill>
                  <a:srgbClr val="FFFFFF"/>
                </a:solidFill>
                <a:latin typeface="Avenir Book"/>
                <a:ea typeface="Avenir Book"/>
                <a:cs typeface="Avenir Book"/>
                <a:sym typeface="Avenir Book"/>
              </a:rPr>
              <a:t>XXX 00</a:t>
            </a:r>
          </a:p>
        </p:txBody>
      </p:sp>
      <p:sp>
        <p:nvSpPr>
          <p:cNvPr id="14" name="Textfeld 1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30.06.16</a:t>
            </a:fld>
            <a:endParaRPr lang="de-DE" sz="600" dirty="0">
              <a:solidFill>
                <a:srgbClr val="5D5E5F"/>
              </a:solidFill>
              <a:latin typeface="Avenir Light"/>
              <a:cs typeface="Avenir Light"/>
            </a:endParaRPr>
          </a:p>
        </p:txBody>
      </p:sp>
      <p:sp>
        <p:nvSpPr>
          <p:cNvPr id="1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6"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aster">
    <p:spTree>
      <p:nvGrpSpPr>
        <p:cNvPr id="1" name=""/>
        <p:cNvGrpSpPr/>
        <p:nvPr/>
      </p:nvGrpSpPr>
      <p:grpSpPr>
        <a:xfrm>
          <a:off x="0" y="0"/>
          <a:ext cx="0" cy="0"/>
          <a:chOff x="0" y="0"/>
          <a:chExt cx="0" cy="0"/>
        </a:xfrm>
      </p:grpSpPr>
      <p:sp>
        <p:nvSpPr>
          <p:cNvPr id="33" name="Shape 33"/>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4" name="Shape 34"/>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36"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37" name="Shape 37"/>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8" name="Shape 38"/>
          <p:cNvSpPr>
            <a:spLocks noGrp="1"/>
          </p:cNvSpPr>
          <p:nvPr>
            <p:ph type="body" idx="1"/>
          </p:nvPr>
        </p:nvSpPr>
        <p:spPr>
          <a:xfrm>
            <a:off x="858837" y="1555750"/>
            <a:ext cx="6011548" cy="3337148"/>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dirty="0">
              <a:solidFill>
                <a:srgbClr val="5D5E5F"/>
              </a:solidFill>
            </a:endParaRPr>
          </a:p>
        </p:txBody>
      </p:sp>
      <p:sp>
        <p:nvSpPr>
          <p:cNvPr id="39" name="Shape 39"/>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30.06.16</a:t>
            </a:fld>
            <a:endParaRPr lang="de-DE" sz="600" dirty="0">
              <a:solidFill>
                <a:srgbClr val="5D5E5F"/>
              </a:solidFill>
              <a:latin typeface="Avenir Light"/>
              <a:cs typeface="Avenir Light"/>
            </a:endParaRPr>
          </a:p>
        </p:txBody>
      </p:sp>
      <p:pic>
        <p:nvPicPr>
          <p:cNvPr id="2" name="Bild 1" descr="am_Icon_master.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07529" y="3737085"/>
            <a:ext cx="927100" cy="952500"/>
          </a:xfrm>
          <a:prstGeom prst="rect">
            <a:avLst/>
          </a:prstGeom>
        </p:spPr>
      </p:pic>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sz="1000" b="1" dirty="0">
                <a:solidFill>
                  <a:srgbClr val="FFFFFF"/>
                </a:solidFill>
                <a:latin typeface="Avenir Book"/>
                <a:ea typeface="Avenir Book"/>
                <a:cs typeface="Avenir Book"/>
                <a:sym typeface="Avenir Book"/>
              </a:rPr>
              <a:t>XXX 00</a:t>
            </a:r>
          </a:p>
        </p:txBody>
      </p:sp>
      <p:sp>
        <p:nvSpPr>
          <p:cNvPr id="14" name="Textfeld 1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30.06.16</a:t>
            </a:fld>
            <a:endParaRPr lang="de-DE" sz="600" dirty="0">
              <a:solidFill>
                <a:srgbClr val="5D5E5F"/>
              </a:solidFill>
              <a:latin typeface="Avenir Light"/>
              <a:cs typeface="Avenir Light"/>
            </a:endParaRPr>
          </a:p>
        </p:txBody>
      </p:sp>
      <p:sp>
        <p:nvSpPr>
          <p:cNvPr id="1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6"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 name="Shape 3"/>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4" name="Shape 4"/>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Light"/>
                <a:ea typeface="Avenir Book"/>
                <a:cs typeface="Avenir Light"/>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VIS 09</a:t>
            </a:r>
            <a:endParaRPr sz="1000" b="0" dirty="0">
              <a:solidFill>
                <a:srgbClr val="FFFFFF"/>
              </a:solidFill>
              <a:latin typeface="Avenir Heavy"/>
              <a:ea typeface="Avenir Book"/>
              <a:cs typeface="Avenir Heavy"/>
              <a:sym typeface="Avenir Book"/>
            </a:endParaRPr>
          </a:p>
        </p:txBody>
      </p:sp>
      <p:pic>
        <p:nvPicPr>
          <p:cNvPr id="5" name="image1.png" descr="Agile-Moves_neu.png"/>
          <p:cNvPicPr/>
          <p:nvPr/>
        </p:nvPicPr>
        <p:blipFill>
          <a:blip r:embed="rId6">
            <a:extLst/>
          </a:blip>
          <a:srcRect l="41251" t="11643" r="41617" b="41498"/>
          <a:stretch>
            <a:fillRect/>
          </a:stretch>
        </p:blipFill>
        <p:spPr>
          <a:xfrm>
            <a:off x="218217" y="589975"/>
            <a:ext cx="886757" cy="808934"/>
          </a:xfrm>
          <a:prstGeom prst="rect">
            <a:avLst/>
          </a:prstGeom>
          <a:ln w="12700">
            <a:miter lim="400000"/>
          </a:ln>
        </p:spPr>
      </p:pic>
      <p:sp>
        <p:nvSpPr>
          <p:cNvPr id="6" name="Shape 6"/>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8" name="Shape 8"/>
          <p:cNvSpPr>
            <a:spLocks noGrp="1"/>
          </p:cNvSpPr>
          <p:nvPr>
            <p:ph type="title"/>
          </p:nvPr>
        </p:nvSpPr>
        <p:spPr>
          <a:xfrm>
            <a:off x="1166812" y="648566"/>
            <a:ext cx="5533296" cy="4616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b="0" cap="none">
                <a:solidFill>
                  <a:srgbClr val="000000"/>
                </a:solidFill>
              </a:defRPr>
            </a:pPr>
            <a:r>
              <a:rPr sz="2400" b="1" cap="all" dirty="0">
                <a:solidFill>
                  <a:srgbClr val="1191D1"/>
                </a:solidFill>
              </a:rPr>
              <a:t>Mastertitelformat bearbeiten</a:t>
            </a:r>
          </a:p>
        </p:txBody>
      </p:sp>
      <p:sp>
        <p:nvSpPr>
          <p:cNvPr id="9" name="Shape 9"/>
          <p:cNvSpPr>
            <a:spLocks noGrp="1"/>
          </p:cNvSpPr>
          <p:nvPr>
            <p:ph type="body" idx="1"/>
          </p:nvPr>
        </p:nvSpPr>
        <p:spPr>
          <a:xfrm>
            <a:off x="1166812" y="922701"/>
            <a:ext cx="5293998" cy="462332"/>
          </a:xfrm>
          <a:prstGeom prst="rect">
            <a:avLst/>
          </a:prstGeom>
          <a:ln w="12700">
            <a:miter lim="400000"/>
          </a:ln>
          <a:extLst>
            <a:ext uri="{C572A759-6A51-4108-AA02-DFA0A04FC94B}">
              <ma14:wrappingTextBoxFlag xmlns:ma14="http://schemas.microsoft.com/office/mac/drawingml/2011/main" val="1"/>
            </a:ext>
          </a:extLst>
        </p:spPr>
        <p:txBody>
          <a:bodyPr lIns="40337" tIns="40337" rIns="40337" bIns="40337">
            <a:normAutofit/>
          </a:bodyPr>
          <a:lstStyle/>
          <a:p>
            <a:pPr lvl="0">
              <a:defRPr sz="1800" cap="none">
                <a:solidFill>
                  <a:srgbClr val="000000"/>
                </a:solidFill>
              </a:defRPr>
            </a:pPr>
            <a:r>
              <a:rPr sz="1000" cap="all" dirty="0">
                <a:solidFill>
                  <a:srgbClr val="5D5E5F"/>
                </a:solidFill>
              </a:rPr>
              <a:t>Master-Untertitelformat bearbeiten</a:t>
            </a:r>
          </a:p>
        </p:txBody>
      </p:sp>
      <p:sp>
        <p:nvSpPr>
          <p:cNvPr id="10" name="Textplatzhalter 2"/>
          <p:cNvSpPr txBox="1">
            <a:spLocks/>
          </p:cNvSpPr>
          <p:nvPr/>
        </p:nvSpPr>
        <p:spPr>
          <a:xfrm>
            <a:off x="858838" y="1568452"/>
            <a:ext cx="6266026" cy="3502305"/>
          </a:xfrm>
          <a:prstGeom prst="rect">
            <a:avLst/>
          </a:prstGeom>
        </p:spPr>
        <p:txBody>
          <a:bodyPr>
            <a:normAutofit/>
          </a:bodyPr>
          <a:lst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a:lstStyle>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xmlns:p14="http://schemas.microsoft.com/office/powerpoint/2010/main" spd="med"/>
  <p:txStyles>
    <p:titleStyle>
      <a:lvl1pPr defTabSz="403387" eaLnBrk="1" hangingPunct="1">
        <a:defRPr sz="2400" b="1" cap="all">
          <a:solidFill>
            <a:srgbClr val="1191D1"/>
          </a:solidFill>
          <a:latin typeface="Avenir Heavy"/>
          <a:ea typeface="Avenir Book"/>
          <a:cs typeface="Avenir Heavy"/>
          <a:sym typeface="Avenir Book"/>
        </a:defRPr>
      </a:lvl1pPr>
      <a:lvl2pPr defTabSz="403387" eaLnBrk="1" hangingPunct="1">
        <a:defRPr sz="2400" b="1" cap="all">
          <a:solidFill>
            <a:srgbClr val="1191D1"/>
          </a:solidFill>
          <a:latin typeface="Avenir Book"/>
          <a:ea typeface="Avenir Book"/>
          <a:cs typeface="Avenir Book"/>
          <a:sym typeface="Avenir Book"/>
        </a:defRPr>
      </a:lvl2pPr>
      <a:lvl3pPr defTabSz="403387" eaLnBrk="1" hangingPunct="1">
        <a:defRPr sz="2400" b="1" cap="all">
          <a:solidFill>
            <a:srgbClr val="1191D1"/>
          </a:solidFill>
          <a:latin typeface="Avenir Book"/>
          <a:ea typeface="Avenir Book"/>
          <a:cs typeface="Avenir Book"/>
          <a:sym typeface="Avenir Book"/>
        </a:defRPr>
      </a:lvl3pPr>
      <a:lvl4pPr defTabSz="403387" eaLnBrk="1" hangingPunct="1">
        <a:defRPr sz="2400" b="1" cap="all">
          <a:solidFill>
            <a:srgbClr val="1191D1"/>
          </a:solidFill>
          <a:latin typeface="Avenir Book"/>
          <a:ea typeface="Avenir Book"/>
          <a:cs typeface="Avenir Book"/>
          <a:sym typeface="Avenir Book"/>
        </a:defRPr>
      </a:lvl4pPr>
      <a:lvl5pPr defTabSz="403387" eaLnBrk="1" hangingPunct="1">
        <a:defRPr sz="2400" b="1" cap="all">
          <a:solidFill>
            <a:srgbClr val="1191D1"/>
          </a:solidFill>
          <a:latin typeface="Avenir Book"/>
          <a:ea typeface="Avenir Book"/>
          <a:cs typeface="Avenir Book"/>
          <a:sym typeface="Avenir Book"/>
        </a:defRPr>
      </a:lvl5pPr>
      <a:lvl6pPr defTabSz="403387" eaLnBrk="1" hangingPunct="1">
        <a:defRPr sz="2400" b="1" cap="all">
          <a:solidFill>
            <a:srgbClr val="1191D1"/>
          </a:solidFill>
          <a:latin typeface="Avenir Book"/>
          <a:ea typeface="Avenir Book"/>
          <a:cs typeface="Avenir Book"/>
          <a:sym typeface="Avenir Book"/>
        </a:defRPr>
      </a:lvl6pPr>
      <a:lvl7pPr defTabSz="403387" eaLnBrk="1" hangingPunct="1">
        <a:defRPr sz="2400" b="1" cap="all">
          <a:solidFill>
            <a:srgbClr val="1191D1"/>
          </a:solidFill>
          <a:latin typeface="Avenir Book"/>
          <a:ea typeface="Avenir Book"/>
          <a:cs typeface="Avenir Book"/>
          <a:sym typeface="Avenir Book"/>
        </a:defRPr>
      </a:lvl7pPr>
      <a:lvl8pPr defTabSz="403387" eaLnBrk="1" hangingPunct="1">
        <a:defRPr sz="2400" b="1" cap="all">
          <a:solidFill>
            <a:srgbClr val="1191D1"/>
          </a:solidFill>
          <a:latin typeface="Avenir Book"/>
          <a:ea typeface="Avenir Book"/>
          <a:cs typeface="Avenir Book"/>
          <a:sym typeface="Avenir Book"/>
        </a:defRPr>
      </a:lvl8pPr>
      <a:lvl9pPr defTabSz="403387" eaLnBrk="1" hangingPunct="1">
        <a:defRPr sz="2400" b="1" cap="all">
          <a:solidFill>
            <a:srgbClr val="1191D1"/>
          </a:solidFill>
          <a:latin typeface="Avenir Book"/>
          <a:ea typeface="Avenir Book"/>
          <a:cs typeface="Avenir Book"/>
          <a:sym typeface="Avenir Book"/>
        </a:defRPr>
      </a:lvl9pPr>
    </p:titleStyle>
    <p:bodyStyle>
      <a:lvl1pPr marL="171450" indent="-171450" defTabSz="403387" eaLnBrk="1" hangingPunct="1">
        <a:lnSpc>
          <a:spcPct val="150000"/>
        </a:lnSpc>
        <a:defRPr sz="1000" cap="all">
          <a:solidFill>
            <a:srgbClr val="5D5E5F"/>
          </a:solidFill>
          <a:latin typeface="Avenir Light"/>
          <a:ea typeface="Avenir Book"/>
          <a:cs typeface="Avenir Light"/>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p:bodyStyle>
    <p:otherStyle>
      <a:lvl1pPr algn="r" defTabSz="403387" eaLnBrk="1" hangingPunct="1">
        <a:defRPr sz="1200">
          <a:solidFill>
            <a:schemeClr val="tx1"/>
          </a:solidFill>
          <a:latin typeface="+mn-lt"/>
          <a:ea typeface="+mn-ea"/>
          <a:cs typeface="+mn-cs"/>
          <a:sym typeface="Calibri"/>
        </a:defRPr>
      </a:lvl1pPr>
      <a:lvl2pPr algn="r" defTabSz="403387" eaLnBrk="1" hangingPunct="1">
        <a:defRPr sz="1200">
          <a:solidFill>
            <a:schemeClr val="tx1"/>
          </a:solidFill>
          <a:latin typeface="+mn-lt"/>
          <a:ea typeface="+mn-ea"/>
          <a:cs typeface="+mn-cs"/>
          <a:sym typeface="Calibri"/>
        </a:defRPr>
      </a:lvl2pPr>
      <a:lvl3pPr algn="r" defTabSz="403387" eaLnBrk="1" hangingPunct="1">
        <a:defRPr sz="1200">
          <a:solidFill>
            <a:schemeClr val="tx1"/>
          </a:solidFill>
          <a:latin typeface="+mn-lt"/>
          <a:ea typeface="+mn-ea"/>
          <a:cs typeface="+mn-cs"/>
          <a:sym typeface="Calibri"/>
        </a:defRPr>
      </a:lvl3pPr>
      <a:lvl4pPr algn="r" defTabSz="403387" eaLnBrk="1" hangingPunct="1">
        <a:defRPr sz="1200">
          <a:solidFill>
            <a:schemeClr val="tx1"/>
          </a:solidFill>
          <a:latin typeface="+mn-lt"/>
          <a:ea typeface="+mn-ea"/>
          <a:cs typeface="+mn-cs"/>
          <a:sym typeface="Calibri"/>
        </a:defRPr>
      </a:lvl4pPr>
      <a:lvl5pPr algn="r" defTabSz="403387" eaLnBrk="1" hangingPunct="1">
        <a:defRPr sz="1200">
          <a:solidFill>
            <a:schemeClr val="tx1"/>
          </a:solidFill>
          <a:latin typeface="+mn-lt"/>
          <a:ea typeface="+mn-ea"/>
          <a:cs typeface="+mn-cs"/>
          <a:sym typeface="Calibri"/>
        </a:defRPr>
      </a:lvl5pPr>
      <a:lvl6pPr algn="r" defTabSz="403387" eaLnBrk="1" hangingPunct="1">
        <a:defRPr sz="1200">
          <a:solidFill>
            <a:schemeClr val="tx1"/>
          </a:solidFill>
          <a:latin typeface="+mn-lt"/>
          <a:ea typeface="+mn-ea"/>
          <a:cs typeface="+mn-cs"/>
          <a:sym typeface="Calibri"/>
        </a:defRPr>
      </a:lvl6pPr>
      <a:lvl7pPr algn="r" defTabSz="403387" eaLnBrk="1" hangingPunct="1">
        <a:defRPr sz="1200">
          <a:solidFill>
            <a:schemeClr val="tx1"/>
          </a:solidFill>
          <a:latin typeface="+mn-lt"/>
          <a:ea typeface="+mn-ea"/>
          <a:cs typeface="+mn-cs"/>
          <a:sym typeface="Calibri"/>
        </a:defRPr>
      </a:lvl7pPr>
      <a:lvl8pPr algn="r" defTabSz="403387" eaLnBrk="1" hangingPunct="1">
        <a:defRPr sz="1200">
          <a:solidFill>
            <a:schemeClr val="tx1"/>
          </a:solidFill>
          <a:latin typeface="+mn-lt"/>
          <a:ea typeface="+mn-ea"/>
          <a:cs typeface="+mn-cs"/>
          <a:sym typeface="Calibri"/>
        </a:defRPr>
      </a:lvl8pPr>
      <a:lvl9pPr algn="r" defTabSz="403387"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latin typeface="Avenir Light"/>
                <a:cs typeface="Avenir Light"/>
              </a:rPr>
              <a:t>Was soll </a:t>
            </a:r>
            <a:r>
              <a:rPr lang="de-DE" dirty="0"/>
              <a:t>anders sein?</a:t>
            </a:r>
          </a:p>
        </p:txBody>
      </p:sp>
      <p:sp>
        <p:nvSpPr>
          <p:cNvPr id="3" name="Textplatzhalter 2"/>
          <p:cNvSpPr>
            <a:spLocks noGrp="1"/>
          </p:cNvSpPr>
          <p:nvPr>
            <p:ph type="body" idx="1"/>
          </p:nvPr>
        </p:nvSpPr>
        <p:spPr/>
        <p:txBody>
          <a:bodyPr/>
          <a:lstStyle/>
          <a:p>
            <a:r>
              <a:rPr lang="de-DE" dirty="0" smtClean="0"/>
              <a:t>Silke Kainzbauer</a:t>
            </a:r>
            <a:endParaRPr lang="de-DE" dirty="0"/>
          </a:p>
        </p:txBody>
      </p:sp>
      <p:sp>
        <p:nvSpPr>
          <p:cNvPr id="12" name="Textplatzhalter 11"/>
          <p:cNvSpPr>
            <a:spLocks noGrp="1"/>
          </p:cNvSpPr>
          <p:nvPr>
            <p:ph type="body" sz="quarter" idx="15"/>
          </p:nvPr>
        </p:nvSpPr>
        <p:spPr/>
        <p:txBody>
          <a:bodyPr>
            <a:normAutofit/>
          </a:bodyPr>
          <a:lstStyle/>
          <a:p>
            <a:pPr>
              <a:spcBef>
                <a:spcPts val="800"/>
              </a:spcBef>
            </a:pPr>
            <a:r>
              <a:rPr lang="de-DE" sz="1200" dirty="0"/>
              <a:t>Manchmal ist es schwer, sich ein konkretes Trainingsziel zu suchen, besonders, wenn das Problem, das gelöst werden soll, groß und vielschichtig zu sein scheint.</a:t>
            </a:r>
          </a:p>
          <a:p>
            <a:pPr>
              <a:spcBef>
                <a:spcPts val="800"/>
              </a:spcBef>
            </a:pPr>
            <a:r>
              <a:rPr lang="de-DE" sz="1200" dirty="0"/>
              <a:t>Deswegen ist es wichtig, aus der Problemsicht heraus und hin zu einer Zielvision und Lösungsschritten zu kommen, die dann trainiert werden können. </a:t>
            </a:r>
          </a:p>
          <a:p>
            <a:pPr>
              <a:spcBef>
                <a:spcPts val="800"/>
              </a:spcBef>
            </a:pPr>
            <a:r>
              <a:rPr lang="de-DE" sz="1200" dirty="0"/>
              <a:t>Dabei hilft eine Methode, die konsequent auf Lösungen abzielt: Die Wunderfrage.</a:t>
            </a:r>
          </a:p>
          <a:p>
            <a:pPr>
              <a:spcBef>
                <a:spcPts val="800"/>
              </a:spcBef>
            </a:pPr>
            <a:r>
              <a:rPr lang="de-DE" sz="1200" dirty="0"/>
              <a:t>Ziel der Frage ist, Deine Phantasie anzuregen und Dir zu ermöglichen, die Problembrille abzulegen und ganz anders auf Dein Thema zu schauen. </a:t>
            </a:r>
          </a:p>
          <a:p>
            <a:pPr>
              <a:spcBef>
                <a:spcPts val="800"/>
              </a:spcBef>
            </a:pPr>
            <a:r>
              <a:rPr lang="de-DE" sz="1200" dirty="0"/>
              <a:t>Du wechselst damit die Perspektive und kannst so zu möglichen Zielansätzen gelangen, die Dir aus der Problemsicht nicht einfallen würden.</a:t>
            </a:r>
          </a:p>
          <a:p>
            <a:endParaRPr lang="de-DE" dirty="0"/>
          </a:p>
        </p:txBody>
      </p:sp>
      <p:sp>
        <p:nvSpPr>
          <p:cNvPr id="5" name="Textfeld 4"/>
          <p:cNvSpPr txBox="1"/>
          <p:nvPr/>
        </p:nvSpPr>
        <p:spPr>
          <a:xfrm>
            <a:off x="3403791" y="5021694"/>
            <a:ext cx="4028617" cy="40010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de-DE" sz="1000" dirty="0" smtClean="0">
                <a:solidFill>
                  <a:srgbClr val="5D5E5F"/>
                </a:solidFill>
                <a:latin typeface="Avenir Light"/>
                <a:ea typeface="Avenir Book"/>
                <a:cs typeface="Avenir Light"/>
              </a:rPr>
              <a:t>Quelle: </a:t>
            </a:r>
            <a:r>
              <a:rPr lang="de-DE" sz="1000" dirty="0">
                <a:solidFill>
                  <a:srgbClr val="5D5E5F"/>
                </a:solidFill>
                <a:latin typeface="Avenir Light"/>
                <a:ea typeface="Avenir Book"/>
                <a:cs typeface="Avenir Light"/>
              </a:rPr>
              <a:t>De </a:t>
            </a:r>
            <a:r>
              <a:rPr lang="de-DE" sz="1000" dirty="0" err="1">
                <a:solidFill>
                  <a:srgbClr val="5D5E5F"/>
                </a:solidFill>
                <a:latin typeface="Avenir Light"/>
                <a:ea typeface="Avenir Book"/>
                <a:cs typeface="Avenir Light"/>
              </a:rPr>
              <a:t>Shazer</a:t>
            </a:r>
            <a:r>
              <a:rPr lang="de-DE" sz="1000" dirty="0">
                <a:solidFill>
                  <a:srgbClr val="5D5E5F"/>
                </a:solidFill>
                <a:latin typeface="Avenir Light"/>
                <a:ea typeface="Avenir Book"/>
                <a:cs typeface="Avenir Light"/>
              </a:rPr>
              <a:t>, S., Dolan, Y.(2007): More </a:t>
            </a:r>
            <a:r>
              <a:rPr lang="de-DE" sz="1000" dirty="0" err="1">
                <a:solidFill>
                  <a:srgbClr val="5D5E5F"/>
                </a:solidFill>
                <a:latin typeface="Avenir Light"/>
                <a:ea typeface="Avenir Book"/>
                <a:cs typeface="Avenir Light"/>
              </a:rPr>
              <a:t>than</a:t>
            </a:r>
            <a:r>
              <a:rPr lang="de-DE" sz="1000" dirty="0">
                <a:solidFill>
                  <a:srgbClr val="5D5E5F"/>
                </a:solidFill>
                <a:latin typeface="Avenir Light"/>
                <a:ea typeface="Avenir Book"/>
                <a:cs typeface="Avenir Light"/>
              </a:rPr>
              <a:t> </a:t>
            </a:r>
            <a:r>
              <a:rPr lang="de-DE" sz="1000" dirty="0" err="1">
                <a:solidFill>
                  <a:srgbClr val="5D5E5F"/>
                </a:solidFill>
                <a:latin typeface="Avenir Light"/>
                <a:ea typeface="Avenir Book"/>
                <a:cs typeface="Avenir Light"/>
              </a:rPr>
              <a:t>Miracles</a:t>
            </a:r>
            <a:r>
              <a:rPr lang="de-DE" sz="1000" dirty="0">
                <a:solidFill>
                  <a:srgbClr val="5D5E5F"/>
                </a:solidFill>
                <a:latin typeface="Avenir Light"/>
                <a:ea typeface="Avenir Book"/>
                <a:cs typeface="Avenir Light"/>
              </a:rPr>
              <a:t>. Routledge</a:t>
            </a:r>
          </a:p>
          <a:p>
            <a:pPr marL="0" marR="0" indent="0" algn="l" defTabSz="403387" rtl="0" fontAlgn="auto" latinLnBrk="1" hangingPunct="0">
              <a:lnSpc>
                <a:spcPct val="100000"/>
              </a:lnSpc>
              <a:spcBef>
                <a:spcPts val="0"/>
              </a:spcBef>
              <a:spcAft>
                <a:spcPts val="0"/>
              </a:spcAft>
              <a:buClrTx/>
              <a:buSzTx/>
              <a:buFontTx/>
              <a:buNone/>
              <a:tabLst/>
            </a:pPr>
            <a:r>
              <a:rPr lang="de-DE" sz="1000" dirty="0">
                <a:solidFill>
                  <a:srgbClr val="5D5E5F"/>
                </a:solidFill>
                <a:latin typeface="Avenir Light"/>
                <a:ea typeface="Avenir Book"/>
                <a:cs typeface="Avenir Light"/>
              </a:rPr>
              <a:t>  </a:t>
            </a:r>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858837" y="1431879"/>
            <a:ext cx="6011548" cy="3505011"/>
          </a:xfrm>
        </p:spPr>
        <p:txBody>
          <a:bodyPr>
            <a:normAutofit fontScale="77500" lnSpcReduction="20000"/>
          </a:bodyPr>
          <a:lstStyle/>
          <a:p>
            <a:r>
              <a:rPr lang="de-DE" dirty="0" smtClean="0"/>
              <a:t>Wenn Du möchtest, mache folgendes Gedankenexperiment: </a:t>
            </a:r>
          </a:p>
          <a:p>
            <a:r>
              <a:rPr lang="de-DE" dirty="0" smtClean="0"/>
              <a:t>Stell Dir vor, Du kommst heute nach Hause, gehst irgendwann ins Bett, schläfst schließlich ein. Und während Du schläfst, geschieht ein Wunder und Dein Problem ist gelöst. Und weil Du geschlafen hast, </a:t>
            </a:r>
            <a:r>
              <a:rPr lang="de-DE" dirty="0" err="1" smtClean="0"/>
              <a:t>weisst</a:t>
            </a:r>
            <a:r>
              <a:rPr lang="de-DE" dirty="0" smtClean="0"/>
              <a:t> Du nicht, dass das Wunder geschehen ist. </a:t>
            </a:r>
          </a:p>
          <a:p>
            <a:r>
              <a:rPr lang="de-DE" dirty="0" smtClean="0"/>
              <a:t>Wie würdest Du das am nächsten Tag merken? Was wäre anders als sonst?</a:t>
            </a:r>
          </a:p>
          <a:p>
            <a:r>
              <a:rPr lang="de-DE" dirty="0" smtClean="0"/>
              <a:t>Nimm Dir Zeit und Ruhe, Dich genau in diesen neuen Tag hinein zu versetzen. </a:t>
            </a:r>
          </a:p>
          <a:p>
            <a:r>
              <a:rPr lang="de-DE" dirty="0" smtClean="0"/>
              <a:t>Schau Dir vor Deinem inneren Auge alles genau an und versuche nachzuspüren, wie es Dir geht und was Du fühlst. </a:t>
            </a:r>
          </a:p>
          <a:p>
            <a:pPr lvl="1"/>
            <a:r>
              <a:rPr lang="de-DE" dirty="0" smtClean="0"/>
              <a:t>Welche Gedanken/Gefühle sind dann anders?</a:t>
            </a:r>
          </a:p>
          <a:p>
            <a:pPr lvl="1"/>
            <a:r>
              <a:rPr lang="de-DE" dirty="0" smtClean="0"/>
              <a:t>Wer in Deiner Umwelt würde bemerken, dass dieses Wunder geschehen ist?</a:t>
            </a:r>
          </a:p>
          <a:p>
            <a:pPr lvl="1"/>
            <a:r>
              <a:rPr lang="de-DE" dirty="0" smtClean="0"/>
              <a:t>Wie würdest Du dich anders verhalten?</a:t>
            </a:r>
          </a:p>
          <a:p>
            <a:r>
              <a:rPr lang="de-DE" dirty="0" smtClean="0"/>
              <a:t>Versuche Dir das aus unterschiedlichen Blickwinkeln vorzustellen, z.B. </a:t>
            </a:r>
          </a:p>
          <a:p>
            <a:pPr lvl="1"/>
            <a:r>
              <a:rPr lang="de-DE" dirty="0" smtClean="0"/>
              <a:t>Wie reagiert Dein Team darauf?</a:t>
            </a:r>
          </a:p>
          <a:p>
            <a:pPr lvl="1"/>
            <a:r>
              <a:rPr lang="de-DE" dirty="0" smtClean="0"/>
              <a:t>Wie reagiert Dein Arbeitskollege, Dein Vorgesetzter? </a:t>
            </a:r>
          </a:p>
          <a:p>
            <a:r>
              <a:rPr lang="de-DE" dirty="0" smtClean="0"/>
              <a:t>Versuche, möglichst viel von Deinen Empfindungen und Gedanken abzuspeichern und </a:t>
            </a:r>
            <a:br>
              <a:rPr lang="de-DE" dirty="0" smtClean="0"/>
            </a:br>
            <a:r>
              <a:rPr lang="de-DE" dirty="0" smtClean="0"/>
              <a:t>mache Dir anschließend Notizen, was am Tag des Wunders anders war.</a:t>
            </a:r>
          </a:p>
          <a:p>
            <a:r>
              <a:rPr lang="de-DE" dirty="0" smtClean="0"/>
              <a:t>Wenn es Dir möglich ist, überlege Dir, ob daraus für Dich ein Ziel entstehen kann.</a:t>
            </a:r>
          </a:p>
          <a:p>
            <a:r>
              <a:rPr lang="de-DE" dirty="0" smtClean="0"/>
              <a:t>Wenn Du möchtest, besprich dies mit Deinen Trainingspartnern.</a:t>
            </a:r>
            <a:endParaRPr lang="de-DE" dirty="0"/>
          </a:p>
        </p:txBody>
      </p:sp>
    </p:spTree>
  </p:cSld>
  <p:clrMapOvr>
    <a:masterClrMapping/>
  </p:clrMapOvr>
  <p:transition xmlns:p14="http://schemas.microsoft.com/office/powerpoint/2010/main" spd="med"/>
</p:sld>
</file>

<file path=ppt/theme/theme1.xml><?xml version="1.0" encoding="utf-8"?>
<a:theme xmlns:a="http://schemas.openxmlformats.org/drawingml/2006/main" name="ger_training_card_template_am_cc">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ger_training_card_template_am_cc.potx</Template>
  <TotalTime>0</TotalTime>
  <Words>318</Words>
  <Application>Microsoft Macintosh PowerPoint</Application>
  <PresentationFormat>Benutzerdefiniert</PresentationFormat>
  <Paragraphs>23</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ger_training_card_template_am_cc</vt:lpstr>
      <vt:lpstr>Was soll anders sein?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Silke Kainzbauer</cp:lastModifiedBy>
  <cp:revision>14</cp:revision>
  <dcterms:modified xsi:type="dcterms:W3CDTF">2016-06-30T10:35:37Z</dcterms:modified>
</cp:coreProperties>
</file>