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tif" ContentType="image/t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7556500" cy="5321300"/>
  <p:notesSz cx="6858000" cy="9144000"/>
  <p:defaultTextStyle>
    <a:lvl1pPr defTabSz="403387">
      <a:defRPr sz="1600">
        <a:latin typeface="+mj-lt"/>
        <a:ea typeface="+mj-ea"/>
        <a:cs typeface="+mj-cs"/>
        <a:sym typeface="Helvetica Neue"/>
      </a:defRPr>
    </a:lvl1pPr>
    <a:lvl2pPr defTabSz="403387">
      <a:defRPr sz="1600">
        <a:latin typeface="+mj-lt"/>
        <a:ea typeface="+mj-ea"/>
        <a:cs typeface="+mj-cs"/>
        <a:sym typeface="Helvetica Neue"/>
      </a:defRPr>
    </a:lvl2pPr>
    <a:lvl3pPr defTabSz="403387">
      <a:defRPr sz="1600">
        <a:latin typeface="+mj-lt"/>
        <a:ea typeface="+mj-ea"/>
        <a:cs typeface="+mj-cs"/>
        <a:sym typeface="Helvetica Neue"/>
      </a:defRPr>
    </a:lvl3pPr>
    <a:lvl4pPr defTabSz="403387">
      <a:defRPr sz="1600">
        <a:latin typeface="+mj-lt"/>
        <a:ea typeface="+mj-ea"/>
        <a:cs typeface="+mj-cs"/>
        <a:sym typeface="Helvetica Neue"/>
      </a:defRPr>
    </a:lvl4pPr>
    <a:lvl5pPr defTabSz="403387">
      <a:defRPr sz="1600">
        <a:latin typeface="+mj-lt"/>
        <a:ea typeface="+mj-ea"/>
        <a:cs typeface="+mj-cs"/>
        <a:sym typeface="Helvetica Neue"/>
      </a:defRPr>
    </a:lvl5pPr>
    <a:lvl6pPr defTabSz="403387">
      <a:defRPr sz="1600">
        <a:latin typeface="+mj-lt"/>
        <a:ea typeface="+mj-ea"/>
        <a:cs typeface="+mj-cs"/>
        <a:sym typeface="Helvetica Neue"/>
      </a:defRPr>
    </a:lvl6pPr>
    <a:lvl7pPr defTabSz="403387">
      <a:defRPr sz="1600">
        <a:latin typeface="+mj-lt"/>
        <a:ea typeface="+mj-ea"/>
        <a:cs typeface="+mj-cs"/>
        <a:sym typeface="Helvetica Neue"/>
      </a:defRPr>
    </a:lvl7pPr>
    <a:lvl8pPr defTabSz="403387">
      <a:defRPr sz="1600">
        <a:latin typeface="+mj-lt"/>
        <a:ea typeface="+mj-ea"/>
        <a:cs typeface="+mj-cs"/>
        <a:sym typeface="Helvetica Neue"/>
      </a:defRPr>
    </a:lvl8pPr>
    <a:lvl9pPr defTabSz="403387">
      <a:defRPr sz="1600">
        <a:latin typeface="+mj-lt"/>
        <a:ea typeface="+mj-ea"/>
        <a:cs typeface="+mj-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8" d="100"/>
          <a:sy n="178" d="100"/>
        </p:scale>
        <p:origin x="-1088" y="-96"/>
      </p:cViewPr>
      <p:guideLst>
        <p:guide orient="horz" pos="629"/>
        <p:guide pos="447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Shape 4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2" name="Shape 4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51670811"/>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lvl1pPr>
              <a:defRPr>
                <a:latin typeface="Avenir Heavy"/>
                <a:cs typeface="Avenir Heavy"/>
              </a:defRPr>
            </a:lvl1pPr>
          </a:lstStyle>
          <a:p>
            <a:pPr lvl="0">
              <a:defRPr sz="1800" b="0" cap="none">
                <a:solidFill>
                  <a:srgbClr val="000000"/>
                </a:solidFill>
              </a:defRPr>
            </a:pPr>
            <a:r>
              <a:rPr lang="de-DE" sz="2400" b="1" cap="all" smtClean="0">
                <a:solidFill>
                  <a:srgbClr val="1191D1"/>
                </a:solidFill>
              </a:rPr>
              <a:t>Mastertitelformat bearbeiten</a:t>
            </a:r>
            <a:endParaRPr sz="2400" b="1" cap="all" dirty="0">
              <a:solidFill>
                <a:srgbClr val="1191D1"/>
              </a:solidFill>
            </a:endParaRPr>
          </a:p>
        </p:txBody>
      </p:sp>
      <p:sp>
        <p:nvSpPr>
          <p:cNvPr id="13" name="Shape 13"/>
          <p:cNvSpPr>
            <a:spLocks noGrp="1"/>
          </p:cNvSpPr>
          <p:nvPr>
            <p:ph type="body" idx="1"/>
          </p:nvPr>
        </p:nvSpPr>
        <p:spPr>
          <a:prstGeom prst="rect">
            <a:avLst/>
          </a:prstGeom>
        </p:spPr>
        <p:txBody>
          <a:bodyPr/>
          <a:lstStyle/>
          <a:p>
            <a:pPr lvl="0">
              <a:defRPr sz="1800" cap="none">
                <a:solidFill>
                  <a:srgbClr val="000000"/>
                </a:solidFill>
              </a:defRPr>
            </a:pPr>
            <a:r>
              <a:rPr lang="de-DE" sz="1000" cap="all" smtClean="0">
                <a:solidFill>
                  <a:srgbClr val="5D5E5F"/>
                </a:solidFill>
              </a:rPr>
              <a:t>Mastertextformat bearbeiten</a:t>
            </a:r>
          </a:p>
        </p:txBody>
      </p:sp>
      <p:sp>
        <p:nvSpPr>
          <p:cNvPr id="6" name="Textplatzhalter 5"/>
          <p:cNvSpPr>
            <a:spLocks noGrp="1"/>
          </p:cNvSpPr>
          <p:nvPr>
            <p:ph type="body" sz="quarter" idx="15"/>
          </p:nvPr>
        </p:nvSpPr>
        <p:spPr>
          <a:xfrm>
            <a:off x="858838" y="1614488"/>
            <a:ext cx="6265862" cy="3502025"/>
          </a:xfrm>
        </p:spPr>
        <p:txBody>
          <a:bodyPr vert="horz"/>
          <a:lstStyle>
            <a:lvl1pPr marL="171450" indent="-171450">
              <a:buSzPct val="190000"/>
              <a:buFontTx/>
              <a:buBlip>
                <a:blip r:embed="rId2"/>
              </a:buBlip>
              <a:defRPr cap="none"/>
            </a:lvl1pPr>
            <a:lvl2pPr>
              <a:defRPr cap="none"/>
            </a:lvl2pPr>
            <a:lvl3pPr>
              <a:defRPr cap="none"/>
            </a:lvl3pPr>
            <a:lvl4pPr>
              <a:defRPr cap="none"/>
            </a:lvl4pPr>
            <a:lvl5pPr>
              <a:defRPr cap="none"/>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pprentice">
    <p:spTree>
      <p:nvGrpSpPr>
        <p:cNvPr id="1" name=""/>
        <p:cNvGrpSpPr/>
        <p:nvPr/>
      </p:nvGrpSpPr>
      <p:grpSpPr>
        <a:xfrm>
          <a:off x="0" y="0"/>
          <a:ext cx="0" cy="0"/>
          <a:chOff x="0" y="0"/>
          <a:chExt cx="0" cy="0"/>
        </a:xfrm>
      </p:grpSpPr>
      <p:sp>
        <p:nvSpPr>
          <p:cNvPr id="15" name="Shape 15"/>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6" name="Shape 16"/>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17" name="Shape 17"/>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pic>
        <p:nvPicPr>
          <p:cNvPr id="18"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19" name="Shape 19"/>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0" name="Shape 20"/>
          <p:cNvSpPr>
            <a:spLocks noGrp="1"/>
          </p:cNvSpPr>
          <p:nvPr>
            <p:ph type="body" idx="1"/>
          </p:nvPr>
        </p:nvSpPr>
        <p:spPr>
          <a:xfrm>
            <a:off x="858837" y="1555750"/>
            <a:ext cx="6011548" cy="3381140"/>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dirty="0">
              <a:solidFill>
                <a:srgbClr val="5D5E5F"/>
              </a:solidFill>
            </a:endParaRPr>
          </a:p>
        </p:txBody>
      </p:sp>
      <p:sp>
        <p:nvSpPr>
          <p:cNvPr id="21" name="Shape 21"/>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10" name="Bild 9" descr="a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91993" y="3090321"/>
            <a:ext cx="939800" cy="914400"/>
          </a:xfrm>
          <a:prstGeom prst="rect">
            <a:avLst/>
          </a:prstGeom>
        </p:spPr>
      </p:pic>
      <p:sp>
        <p:nvSpPr>
          <p:cNvPr id="11" name="Textfeld 10"/>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27.11.15</a:t>
            </a:fld>
            <a:endParaRPr lang="de-DE" sz="600" dirty="0">
              <a:solidFill>
                <a:srgbClr val="5D5E5F"/>
              </a:solidFill>
              <a:latin typeface="Avenir Light"/>
              <a:cs typeface="Avenir Light"/>
            </a:endParaRPr>
          </a:p>
        </p:txBody>
      </p:sp>
      <p:sp>
        <p:nvSpPr>
          <p:cNvPr id="12"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3"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Journeyman">
    <p:spTree>
      <p:nvGrpSpPr>
        <p:cNvPr id="1" name=""/>
        <p:cNvGrpSpPr/>
        <p:nvPr/>
      </p:nvGrpSpPr>
      <p:grpSpPr>
        <a:xfrm>
          <a:off x="0" y="0"/>
          <a:ext cx="0" cy="0"/>
          <a:chOff x="0" y="0"/>
          <a:chExt cx="0" cy="0"/>
        </a:xfrm>
      </p:grpSpPr>
      <p:sp>
        <p:nvSpPr>
          <p:cNvPr id="24" name="Shape 24"/>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5" name="Shape 25"/>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27"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28" name="Shape 28"/>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29" name="Shape 29"/>
          <p:cNvSpPr>
            <a:spLocks noGrp="1"/>
          </p:cNvSpPr>
          <p:nvPr>
            <p:ph type="body" idx="1"/>
          </p:nvPr>
        </p:nvSpPr>
        <p:spPr>
          <a:xfrm>
            <a:off x="858837" y="1555750"/>
            <a:ext cx="6011548" cy="3396831"/>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smtClean="0">
                <a:solidFill>
                  <a:srgbClr val="5D5E5F"/>
                </a:solidFill>
              </a:rPr>
              <a:t>Mastertextformat bearbeiten</a:t>
            </a:r>
          </a:p>
          <a:p>
            <a:pPr lvl="1">
              <a:defRPr sz="1800">
                <a:solidFill>
                  <a:srgbClr val="000000"/>
                </a:solidFill>
              </a:defRPr>
            </a:pPr>
            <a:r>
              <a:rPr lang="de-DE" sz="1000" smtClean="0">
                <a:solidFill>
                  <a:srgbClr val="5D5E5F"/>
                </a:solidFill>
              </a:rPr>
              <a:t>Zweite Ebene</a:t>
            </a:r>
          </a:p>
          <a:p>
            <a:pPr lvl="2">
              <a:defRPr sz="1800">
                <a:solidFill>
                  <a:srgbClr val="000000"/>
                </a:solidFill>
              </a:defRPr>
            </a:pPr>
            <a:r>
              <a:rPr lang="de-DE" sz="1000" smtClean="0">
                <a:solidFill>
                  <a:srgbClr val="5D5E5F"/>
                </a:solidFill>
              </a:rPr>
              <a:t>Dritte Ebene</a:t>
            </a:r>
          </a:p>
          <a:p>
            <a:pPr lvl="3">
              <a:defRPr sz="1800">
                <a:solidFill>
                  <a:srgbClr val="000000"/>
                </a:solidFill>
              </a:defRPr>
            </a:pPr>
            <a:r>
              <a:rPr lang="de-DE" sz="1000" smtClean="0">
                <a:solidFill>
                  <a:srgbClr val="5D5E5F"/>
                </a:solidFill>
              </a:rPr>
              <a:t>Vierte Ebene</a:t>
            </a:r>
          </a:p>
          <a:p>
            <a:pPr lvl="4">
              <a:defRPr sz="1800">
                <a:solidFill>
                  <a:srgbClr val="000000"/>
                </a:solidFill>
              </a:defRPr>
            </a:pPr>
            <a:r>
              <a:rPr lang="de-DE" sz="1000" smtClean="0">
                <a:solidFill>
                  <a:srgbClr val="5D5E5F"/>
                </a:solidFill>
              </a:rPr>
              <a:t>Fünfte Ebene</a:t>
            </a:r>
            <a:endParaRPr sz="1000">
              <a:solidFill>
                <a:srgbClr val="5D5E5F"/>
              </a:solidFill>
            </a:endParaRPr>
          </a:p>
        </p:txBody>
      </p:sp>
      <p:sp>
        <p:nvSpPr>
          <p:cNvPr id="30" name="Shape 30"/>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pic>
        <p:nvPicPr>
          <p:cNvPr id="31" name="image7.png" descr="am_journeyman_icon.png"/>
          <p:cNvPicPr/>
          <p:nvPr/>
        </p:nvPicPr>
        <p:blipFill>
          <a:blip r:embed="rId3">
            <a:extLst/>
          </a:blip>
          <a:stretch>
            <a:fillRect/>
          </a:stretch>
        </p:blipFill>
        <p:spPr>
          <a:xfrm>
            <a:off x="6203797" y="3793473"/>
            <a:ext cx="905258" cy="896114"/>
          </a:xfrm>
          <a:prstGeom prst="rect">
            <a:avLst/>
          </a:prstGeom>
          <a:ln w="12700">
            <a:miter lim="400000"/>
          </a:ln>
        </p:spPr>
      </p:pic>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27.11.15</a:t>
            </a:fld>
            <a:endParaRPr lang="de-DE" sz="600" dirty="0">
              <a:solidFill>
                <a:srgbClr val="5D5E5F"/>
              </a:solidFill>
              <a:latin typeface="Avenir Light"/>
              <a:cs typeface="Avenir Light"/>
            </a:endParaRPr>
          </a:p>
        </p:txBody>
      </p:sp>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0" marR="0" lvl="0" indent="0" algn="ctr" defTabSz="403387" eaLnBrk="1" fontAlgn="auto" latinLnBrk="0" hangingPunct="1">
              <a:lnSpc>
                <a:spcPct val="100000"/>
              </a:lnSpc>
              <a:spcBef>
                <a:spcPts val="0"/>
              </a:spcBef>
              <a:spcAft>
                <a:spcPts val="0"/>
              </a:spcAft>
              <a:buClrTx/>
              <a:buSzTx/>
              <a:buFontTx/>
              <a:buNone/>
              <a:tabLst/>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27.11.15</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Master">
    <p:spTree>
      <p:nvGrpSpPr>
        <p:cNvPr id="1" name=""/>
        <p:cNvGrpSpPr/>
        <p:nvPr/>
      </p:nvGrpSpPr>
      <p:grpSpPr>
        <a:xfrm>
          <a:off x="0" y="0"/>
          <a:ext cx="0" cy="0"/>
          <a:chOff x="0" y="0"/>
          <a:chExt cx="0" cy="0"/>
        </a:xfrm>
      </p:grpSpPr>
      <p:sp>
        <p:nvSpPr>
          <p:cNvPr id="33" name="Shape 33"/>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4" name="Shape 34"/>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pic>
        <p:nvPicPr>
          <p:cNvPr id="36" name="image1.png" descr="Agile-Moves_neu.png"/>
          <p:cNvPicPr/>
          <p:nvPr/>
        </p:nvPicPr>
        <p:blipFill>
          <a:blip r:embed="rId2">
            <a:extLst/>
          </a:blip>
          <a:srcRect l="41251" t="11643" r="41617" b="41498"/>
          <a:stretch>
            <a:fillRect/>
          </a:stretch>
        </p:blipFill>
        <p:spPr>
          <a:xfrm>
            <a:off x="218217" y="589975"/>
            <a:ext cx="886757" cy="808934"/>
          </a:xfrm>
          <a:prstGeom prst="rect">
            <a:avLst/>
          </a:prstGeom>
          <a:ln w="12700">
            <a:miter lim="400000"/>
          </a:ln>
        </p:spPr>
      </p:pic>
      <p:sp>
        <p:nvSpPr>
          <p:cNvPr id="37" name="Shape 37"/>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8" name="Shape 38"/>
          <p:cNvSpPr>
            <a:spLocks noGrp="1"/>
          </p:cNvSpPr>
          <p:nvPr>
            <p:ph type="body" idx="1"/>
          </p:nvPr>
        </p:nvSpPr>
        <p:spPr>
          <a:xfrm>
            <a:off x="858837" y="1555750"/>
            <a:ext cx="6011548" cy="3337148"/>
          </a:xfrm>
          <a:prstGeom prst="rect">
            <a:avLst/>
          </a:prstGeom>
        </p:spPr>
        <p:txBody>
          <a:bodyPr/>
          <a:lstStyle>
            <a:lvl1pPr marL="263525" indent="-263525">
              <a:spcBef>
                <a:spcPts val="200"/>
              </a:spcBef>
              <a:buClr>
                <a:srgbClr val="1191D1"/>
              </a:buClr>
              <a:buSzPct val="170000"/>
              <a:buFont typeface="Wingdings"/>
              <a:buChar char="◻"/>
              <a:defRPr cap="none">
                <a:latin typeface="Avenir Light"/>
                <a:ea typeface="Avenir Light"/>
                <a:cs typeface="Avenir Light"/>
                <a:sym typeface="Avenir Light"/>
              </a:defRPr>
            </a:lvl1pPr>
            <a:lvl2pPr marL="536575" indent="-252413">
              <a:spcBef>
                <a:spcPts val="200"/>
              </a:spcBef>
              <a:buClr>
                <a:srgbClr val="1191D1"/>
              </a:buClr>
              <a:buSzPct val="170000"/>
              <a:buFont typeface="Wingdings"/>
              <a:buChar char="◻"/>
              <a:defRPr cap="none">
                <a:latin typeface="Avenir Light"/>
                <a:ea typeface="Avenir Light"/>
                <a:cs typeface="Avenir Light"/>
                <a:sym typeface="Avenir Light"/>
              </a:defRPr>
            </a:lvl2pPr>
            <a:lvl3pPr marL="1074737" indent="-268287">
              <a:spcBef>
                <a:spcPts val="200"/>
              </a:spcBef>
              <a:buClr>
                <a:srgbClr val="1191D1"/>
              </a:buClr>
              <a:buSzPct val="170000"/>
              <a:buFont typeface="Wingdings"/>
              <a:buChar char="◻"/>
              <a:defRPr cap="none">
                <a:latin typeface="Avenir Light"/>
                <a:ea typeface="Avenir Light"/>
                <a:cs typeface="Avenir Light"/>
                <a:sym typeface="Avenir Light"/>
              </a:defRPr>
            </a:lvl3pPr>
            <a:lvl4pPr marL="1525587" indent="-315912">
              <a:spcBef>
                <a:spcPts val="200"/>
              </a:spcBef>
              <a:buClr>
                <a:srgbClr val="1191D1"/>
              </a:buClr>
              <a:buSzPct val="170000"/>
              <a:buFont typeface="Wingdings"/>
              <a:buChar char="◻"/>
              <a:defRPr cap="none">
                <a:latin typeface="Avenir Light"/>
                <a:ea typeface="Avenir Light"/>
                <a:cs typeface="Avenir Light"/>
                <a:sym typeface="Avenir Light"/>
              </a:defRPr>
            </a:lvl4pPr>
            <a:lvl5pPr marL="1884363" indent="-271462">
              <a:spcBef>
                <a:spcPts val="200"/>
              </a:spcBef>
              <a:buClr>
                <a:srgbClr val="1191D1"/>
              </a:buClr>
              <a:buSzPct val="170000"/>
              <a:buFont typeface="Wingdings"/>
              <a:buChar char="◻"/>
              <a:defRPr cap="none">
                <a:latin typeface="Avenir Light"/>
                <a:ea typeface="Avenir Light"/>
                <a:cs typeface="Avenir Light"/>
                <a:sym typeface="Avenir Light"/>
              </a:defRPr>
            </a:lvl5pPr>
          </a:lstStyle>
          <a:p>
            <a:pPr lvl="0">
              <a:defRPr sz="1800">
                <a:solidFill>
                  <a:srgbClr val="000000"/>
                </a:solidFill>
              </a:defRPr>
            </a:pPr>
            <a:r>
              <a:rPr lang="de-DE" sz="1000" dirty="0" smtClean="0">
                <a:solidFill>
                  <a:srgbClr val="5D5E5F"/>
                </a:solidFill>
              </a:rPr>
              <a:t>Mastertextformat bearbeiten</a:t>
            </a:r>
          </a:p>
          <a:p>
            <a:pPr lvl="1">
              <a:defRPr sz="1800">
                <a:solidFill>
                  <a:srgbClr val="000000"/>
                </a:solidFill>
              </a:defRPr>
            </a:pPr>
            <a:r>
              <a:rPr lang="de-DE" sz="1000" dirty="0" smtClean="0">
                <a:solidFill>
                  <a:srgbClr val="5D5E5F"/>
                </a:solidFill>
              </a:rPr>
              <a:t>Zweite Ebene</a:t>
            </a:r>
          </a:p>
          <a:p>
            <a:pPr lvl="2">
              <a:defRPr sz="1800">
                <a:solidFill>
                  <a:srgbClr val="000000"/>
                </a:solidFill>
              </a:defRPr>
            </a:pPr>
            <a:r>
              <a:rPr lang="de-DE" sz="1000" dirty="0" smtClean="0">
                <a:solidFill>
                  <a:srgbClr val="5D5E5F"/>
                </a:solidFill>
              </a:rPr>
              <a:t>Dritte Ebene</a:t>
            </a:r>
          </a:p>
          <a:p>
            <a:pPr lvl="3">
              <a:defRPr sz="1800">
                <a:solidFill>
                  <a:srgbClr val="000000"/>
                </a:solidFill>
              </a:defRPr>
            </a:pPr>
            <a:r>
              <a:rPr lang="de-DE" sz="1000" dirty="0" smtClean="0">
                <a:solidFill>
                  <a:srgbClr val="5D5E5F"/>
                </a:solidFill>
              </a:rPr>
              <a:t>Vierte Ebene</a:t>
            </a:r>
          </a:p>
          <a:p>
            <a:pPr lvl="4">
              <a:defRPr sz="1800">
                <a:solidFill>
                  <a:srgbClr val="000000"/>
                </a:solidFill>
              </a:defRPr>
            </a:pPr>
            <a:r>
              <a:rPr lang="de-DE" sz="1000" dirty="0" smtClean="0">
                <a:solidFill>
                  <a:srgbClr val="5D5E5F"/>
                </a:solidFill>
              </a:rPr>
              <a:t>Fünfte Ebene</a:t>
            </a:r>
            <a:endParaRPr sz="1000" dirty="0">
              <a:solidFill>
                <a:srgbClr val="5D5E5F"/>
              </a:solidFill>
            </a:endParaRPr>
          </a:p>
        </p:txBody>
      </p:sp>
      <p:sp>
        <p:nvSpPr>
          <p:cNvPr id="39" name="Shape 39"/>
          <p:cNvSpPr/>
          <p:nvPr/>
        </p:nvSpPr>
        <p:spPr>
          <a:xfrm>
            <a:off x="1174411" y="860490"/>
            <a:ext cx="3673461" cy="46166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sz="1800"/>
            </a:pPr>
            <a:r>
              <a:rPr sz="2400" b="1" dirty="0">
                <a:solidFill>
                  <a:srgbClr val="1191D1"/>
                </a:solidFill>
                <a:latin typeface="Avenir Heavy"/>
                <a:ea typeface="Avenir Book"/>
                <a:cs typeface="Avenir Heavy"/>
                <a:sym typeface="Avenir Book"/>
              </a:rPr>
              <a:t>TRAININGS</a:t>
            </a:r>
            <a:r>
              <a:rPr sz="2400" dirty="0">
                <a:solidFill>
                  <a:srgbClr val="1191D1"/>
                </a:solidFill>
                <a:latin typeface="Avenir Light"/>
                <a:ea typeface="Avenir Light"/>
                <a:cs typeface="Avenir Light"/>
                <a:sym typeface="Avenir Light"/>
              </a:rPr>
              <a:t>AUFGABEN</a:t>
            </a:r>
          </a:p>
        </p:txBody>
      </p:sp>
      <p:sp>
        <p:nvSpPr>
          <p:cNvPr id="10" name="Textfeld 9"/>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27.11.15</a:t>
            </a:fld>
            <a:endParaRPr lang="de-DE" sz="600" dirty="0">
              <a:solidFill>
                <a:srgbClr val="5D5E5F"/>
              </a:solidFill>
              <a:latin typeface="Avenir Light"/>
              <a:cs typeface="Avenir Light"/>
            </a:endParaRPr>
          </a:p>
        </p:txBody>
      </p:sp>
      <p:pic>
        <p:nvPicPr>
          <p:cNvPr id="2" name="Bild 1" descr="am_Icon_master.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07529" y="3737085"/>
            <a:ext cx="927100" cy="952500"/>
          </a:xfrm>
          <a:prstGeom prst="rect">
            <a:avLst/>
          </a:prstGeom>
        </p:spPr>
      </p:pic>
      <p:sp>
        <p:nvSpPr>
          <p:cNvPr id="13" name="Shape 17"/>
          <p:cNvSpPr/>
          <p:nvPr userDrawn="1"/>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Book"/>
                <a:ea typeface="Avenir Book"/>
                <a:cs typeface="Avenir Book"/>
                <a:sym typeface="Avenir Book"/>
              </a:rPr>
              <a:t>TRAININGSKARTE</a:t>
            </a:r>
            <a:r>
              <a:rPr sz="1000" dirty="0">
                <a:solidFill>
                  <a:srgbClr val="FFFFFF"/>
                </a:solidFill>
                <a:latin typeface="Avenir Book"/>
                <a:ea typeface="Avenir Book"/>
                <a:cs typeface="Avenir Book"/>
                <a:sym typeface="Avenir Book"/>
              </a:rPr>
              <a:t> </a:t>
            </a:r>
            <a:r>
              <a:rPr lang="es-ES_tradnl" sz="1000" b="0" dirty="0" smtClean="0">
                <a:solidFill>
                  <a:srgbClr val="FFFFFF"/>
                </a:solidFill>
                <a:latin typeface="Avenir Heavy"/>
                <a:ea typeface="Avenir Book"/>
                <a:cs typeface="Avenir Heavy"/>
                <a:sym typeface="Avenir Book"/>
              </a:rPr>
              <a:t>IDE 10</a:t>
            </a:r>
            <a:endParaRPr lang="es-ES_tradnl" sz="1000" b="0" dirty="0">
              <a:solidFill>
                <a:srgbClr val="FFFFFF"/>
              </a:solidFill>
              <a:latin typeface="Avenir Heavy"/>
              <a:ea typeface="Avenir Book"/>
              <a:cs typeface="Avenir Heavy"/>
              <a:sym typeface="Avenir Book"/>
            </a:endParaRPr>
          </a:p>
        </p:txBody>
      </p:sp>
      <p:sp>
        <p:nvSpPr>
          <p:cNvPr id="14" name="Textfeld 1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27.11.15</a:t>
            </a:fld>
            <a:endParaRPr lang="de-DE" sz="600" dirty="0">
              <a:solidFill>
                <a:srgbClr val="5D5E5F"/>
              </a:solidFill>
              <a:latin typeface="Avenir Light"/>
              <a:cs typeface="Avenir Light"/>
            </a:endParaRPr>
          </a:p>
        </p:txBody>
      </p:sp>
      <p:sp>
        <p:nvSpPr>
          <p:cNvPr id="1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16" name="pasted-image.tif"/>
          <p:cNvPicPr/>
          <p:nvPr userDrawn="1"/>
        </p:nvPicPr>
        <p:blipFill>
          <a:blip r:embed="rId4">
            <a:extLst/>
          </a:blip>
          <a:stretch>
            <a:fillRect/>
          </a:stretch>
        </p:blipFill>
        <p:spPr>
          <a:xfrm>
            <a:off x="6216805" y="4992838"/>
            <a:ext cx="886619" cy="214128"/>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0"/>
            <a:ext cx="7562850" cy="61449"/>
          </a:xfrm>
          <a:prstGeom prst="rect">
            <a:avLst/>
          </a:prstGeom>
          <a:solidFill>
            <a:srgbClr val="9CD5E7"/>
          </a:solidFill>
          <a:ln>
            <a:solidFill>
              <a:srgbClr val="9CD5E7"/>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3" name="Shape 3"/>
          <p:cNvSpPr/>
          <p:nvPr/>
        </p:nvSpPr>
        <p:spPr>
          <a:xfrm flipV="1">
            <a:off x="5189270" y="-6830"/>
            <a:ext cx="1905009" cy="430154"/>
          </a:xfrm>
          <a:custGeom>
            <a:avLst/>
            <a:gdLst/>
            <a:ahLst/>
            <a:cxnLst>
              <a:cxn ang="0">
                <a:pos x="wd2" y="hd2"/>
              </a:cxn>
              <a:cxn ang="5400000">
                <a:pos x="wd2" y="hd2"/>
              </a:cxn>
              <a:cxn ang="10800000">
                <a:pos x="wd2" y="hd2"/>
              </a:cxn>
              <a:cxn ang="16200000">
                <a:pos x="wd2" y="hd2"/>
              </a:cxn>
            </a:cxnLst>
            <a:rect l="0" t="0" r="r" b="b"/>
            <a:pathLst>
              <a:path w="21600" h="21600" extrusionOk="0">
                <a:moveTo>
                  <a:pt x="542" y="0"/>
                </a:moveTo>
                <a:lnTo>
                  <a:pt x="21058" y="0"/>
                </a:lnTo>
                <a:cubicBezTo>
                  <a:pt x="21357" y="0"/>
                  <a:pt x="21600" y="1074"/>
                  <a:pt x="21600" y="2400"/>
                </a:cubicBezTo>
                <a:lnTo>
                  <a:pt x="21600" y="21600"/>
                </a:lnTo>
                <a:lnTo>
                  <a:pt x="0" y="21600"/>
                </a:lnTo>
                <a:lnTo>
                  <a:pt x="0" y="2400"/>
                </a:lnTo>
                <a:cubicBezTo>
                  <a:pt x="0" y="1074"/>
                  <a:pt x="243" y="0"/>
                  <a:pt x="542" y="0"/>
                </a:cubicBezTo>
                <a:close/>
              </a:path>
            </a:pathLst>
          </a:custGeom>
          <a:solidFill>
            <a:srgbClr val="1191D1"/>
          </a:solidFill>
          <a:ln>
            <a:solidFill>
              <a:srgbClr val="1191D1"/>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4" name="Shape 4"/>
          <p:cNvSpPr/>
          <p:nvPr/>
        </p:nvSpPr>
        <p:spPr>
          <a:xfrm>
            <a:off x="5192237" y="82389"/>
            <a:ext cx="1905009" cy="2462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sz="1800"/>
            </a:pPr>
            <a:r>
              <a:rPr sz="1000" b="1" dirty="0">
                <a:solidFill>
                  <a:srgbClr val="FFFFFF"/>
                </a:solidFill>
                <a:latin typeface="Avenir Light"/>
                <a:ea typeface="Avenir Book"/>
                <a:cs typeface="Avenir Light"/>
                <a:sym typeface="Avenir Book"/>
              </a:rPr>
              <a:t>TRAININGSKARTE</a:t>
            </a:r>
            <a:r>
              <a:rPr sz="1000" dirty="0">
                <a:solidFill>
                  <a:srgbClr val="FFFFFF"/>
                </a:solidFill>
                <a:latin typeface="Avenir Book"/>
                <a:ea typeface="Avenir Book"/>
                <a:cs typeface="Avenir Book"/>
                <a:sym typeface="Avenir Book"/>
              </a:rPr>
              <a:t> </a:t>
            </a:r>
            <a:r>
              <a:rPr lang="de-DE" sz="1000" b="0" dirty="0" smtClean="0">
                <a:solidFill>
                  <a:srgbClr val="FFFFFF"/>
                </a:solidFill>
                <a:latin typeface="Avenir Heavy"/>
                <a:ea typeface="Avenir Book"/>
                <a:cs typeface="Avenir Heavy"/>
                <a:sym typeface="Avenir Book"/>
              </a:rPr>
              <a:t>IDE 10</a:t>
            </a:r>
            <a:endParaRPr sz="1000" b="0" dirty="0">
              <a:solidFill>
                <a:srgbClr val="FFFFFF"/>
              </a:solidFill>
              <a:latin typeface="Avenir Heavy"/>
              <a:ea typeface="Avenir Book"/>
              <a:cs typeface="Avenir Heavy"/>
              <a:sym typeface="Avenir Book"/>
            </a:endParaRPr>
          </a:p>
        </p:txBody>
      </p:sp>
      <p:pic>
        <p:nvPicPr>
          <p:cNvPr id="5" name="image1.png" descr="Agile-Moves_neu.png"/>
          <p:cNvPicPr/>
          <p:nvPr/>
        </p:nvPicPr>
        <p:blipFill>
          <a:blip r:embed="rId6">
            <a:extLst/>
          </a:blip>
          <a:srcRect l="41251" t="11643" r="41617" b="41498"/>
          <a:stretch>
            <a:fillRect/>
          </a:stretch>
        </p:blipFill>
        <p:spPr>
          <a:xfrm>
            <a:off x="218217" y="589975"/>
            <a:ext cx="886757" cy="808934"/>
          </a:xfrm>
          <a:prstGeom prst="rect">
            <a:avLst/>
          </a:prstGeom>
          <a:ln w="12700">
            <a:miter lim="400000"/>
          </a:ln>
        </p:spPr>
      </p:pic>
      <p:sp>
        <p:nvSpPr>
          <p:cNvPr id="6" name="Shape 6"/>
          <p:cNvSpPr/>
          <p:nvPr/>
        </p:nvSpPr>
        <p:spPr>
          <a:xfrm>
            <a:off x="0" y="0"/>
            <a:ext cx="7562850" cy="5330825"/>
          </a:xfrm>
          <a:prstGeom prst="rect">
            <a:avLst/>
          </a:prstGeom>
          <a:ln>
            <a:solidFill/>
          </a:ln>
        </p:spPr>
        <p:txBody>
          <a:bodyPr lIns="0" tIns="0" rIns="0" bIns="0" anchor="ctr"/>
          <a:lstStyle/>
          <a:p>
            <a:pPr lvl="0" algn="ctr">
              <a:defRPr>
                <a:solidFill>
                  <a:srgbClr val="FFFFFF"/>
                </a:solidFill>
                <a:latin typeface="Calibri"/>
                <a:ea typeface="Calibri"/>
                <a:cs typeface="Calibri"/>
                <a:sym typeface="Calibri"/>
              </a:defRPr>
            </a:pPr>
            <a:endParaRPr/>
          </a:p>
        </p:txBody>
      </p:sp>
      <p:sp>
        <p:nvSpPr>
          <p:cNvPr id="8" name="Shape 8"/>
          <p:cNvSpPr>
            <a:spLocks noGrp="1"/>
          </p:cNvSpPr>
          <p:nvPr>
            <p:ph type="title"/>
          </p:nvPr>
        </p:nvSpPr>
        <p:spPr>
          <a:xfrm>
            <a:off x="1166812" y="648566"/>
            <a:ext cx="5533296" cy="4616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lvl="0">
              <a:defRPr sz="1800" b="0" cap="none">
                <a:solidFill>
                  <a:srgbClr val="000000"/>
                </a:solidFill>
              </a:defRPr>
            </a:pPr>
            <a:r>
              <a:rPr sz="2400" b="1" cap="all" dirty="0">
                <a:solidFill>
                  <a:srgbClr val="1191D1"/>
                </a:solidFill>
              </a:rPr>
              <a:t>Mastertitelformat bearbeiten</a:t>
            </a:r>
          </a:p>
        </p:txBody>
      </p:sp>
      <p:sp>
        <p:nvSpPr>
          <p:cNvPr id="9" name="Shape 9"/>
          <p:cNvSpPr>
            <a:spLocks noGrp="1"/>
          </p:cNvSpPr>
          <p:nvPr>
            <p:ph type="body" idx="1"/>
          </p:nvPr>
        </p:nvSpPr>
        <p:spPr>
          <a:xfrm>
            <a:off x="1166812" y="922701"/>
            <a:ext cx="5293998" cy="462332"/>
          </a:xfrm>
          <a:prstGeom prst="rect">
            <a:avLst/>
          </a:prstGeom>
          <a:ln w="12700">
            <a:miter lim="400000"/>
          </a:ln>
          <a:extLst>
            <a:ext uri="{C572A759-6A51-4108-AA02-DFA0A04FC94B}">
              <ma14:wrappingTextBoxFlag xmlns:ma14="http://schemas.microsoft.com/office/mac/drawingml/2011/main" val="1"/>
            </a:ext>
          </a:extLst>
        </p:spPr>
        <p:txBody>
          <a:bodyPr lIns="40337" tIns="40337" rIns="40337" bIns="40337">
            <a:normAutofit/>
          </a:bodyPr>
          <a:lstStyle/>
          <a:p>
            <a:pPr lvl="0">
              <a:defRPr sz="1800" cap="none">
                <a:solidFill>
                  <a:srgbClr val="000000"/>
                </a:solidFill>
              </a:defRPr>
            </a:pPr>
            <a:r>
              <a:rPr sz="1000" cap="all" dirty="0">
                <a:solidFill>
                  <a:srgbClr val="5D5E5F"/>
                </a:solidFill>
              </a:rPr>
              <a:t>Master-Untertitelformat bearbeiten</a:t>
            </a:r>
          </a:p>
        </p:txBody>
      </p:sp>
      <p:sp>
        <p:nvSpPr>
          <p:cNvPr id="10" name="Textplatzhalter 2"/>
          <p:cNvSpPr txBox="1">
            <a:spLocks/>
          </p:cNvSpPr>
          <p:nvPr/>
        </p:nvSpPr>
        <p:spPr>
          <a:xfrm>
            <a:off x="858838" y="1568452"/>
            <a:ext cx="6266026" cy="3502305"/>
          </a:xfrm>
          <a:prstGeom prst="rect">
            <a:avLst/>
          </a:prstGeom>
        </p:spPr>
        <p:txBody>
          <a:bodyPr>
            <a:normAutofit/>
          </a:bodyPr>
          <a:lstStyle>
            <a:lvl1pPr marL="171450" indent="-171450" defTabSz="403387" eaLnBrk="1" hangingPunct="1">
              <a:lnSpc>
                <a:spcPct val="150000"/>
              </a:lnSpc>
              <a:defRPr sz="1000" cap="all">
                <a:solidFill>
                  <a:srgbClr val="5D5E5F"/>
                </a:solidFill>
                <a:latin typeface="Avenir Book"/>
                <a:ea typeface="Avenir Book"/>
                <a:cs typeface="Avenir Book"/>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a:lstStyle>
          <a:p>
            <a:pPr marL="269875" lvl="1" indent="-225425">
              <a:lnSpc>
                <a:spcPts val="1500"/>
              </a:lnSpc>
              <a:spcBef>
                <a:spcPts val="400"/>
              </a:spcBef>
            </a:pPr>
            <a:endParaRPr lang="de-DE" sz="1100" dirty="0" smtClean="0"/>
          </a:p>
          <a:p>
            <a:pPr lvl="1">
              <a:lnSpc>
                <a:spcPts val="1500"/>
              </a:lnSpc>
              <a:spcBef>
                <a:spcPts val="400"/>
              </a:spcBef>
            </a:pPr>
            <a:endParaRPr lang="de-DE" sz="1100"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xmlns:p14="http://schemas.microsoft.com/office/powerpoint/2010/main" spd="med"/>
  <p:txStyles>
    <p:titleStyle>
      <a:lvl1pPr defTabSz="403387" eaLnBrk="1" hangingPunct="1">
        <a:defRPr sz="2400" b="1" cap="all">
          <a:solidFill>
            <a:srgbClr val="1191D1"/>
          </a:solidFill>
          <a:latin typeface="Avenir Heavy"/>
          <a:ea typeface="Avenir Book"/>
          <a:cs typeface="Avenir Heavy"/>
          <a:sym typeface="Avenir Book"/>
        </a:defRPr>
      </a:lvl1pPr>
      <a:lvl2pPr defTabSz="403387" eaLnBrk="1" hangingPunct="1">
        <a:defRPr sz="2400" b="1" cap="all">
          <a:solidFill>
            <a:srgbClr val="1191D1"/>
          </a:solidFill>
          <a:latin typeface="Avenir Book"/>
          <a:ea typeface="Avenir Book"/>
          <a:cs typeface="Avenir Book"/>
          <a:sym typeface="Avenir Book"/>
        </a:defRPr>
      </a:lvl2pPr>
      <a:lvl3pPr defTabSz="403387" eaLnBrk="1" hangingPunct="1">
        <a:defRPr sz="2400" b="1" cap="all">
          <a:solidFill>
            <a:srgbClr val="1191D1"/>
          </a:solidFill>
          <a:latin typeface="Avenir Book"/>
          <a:ea typeface="Avenir Book"/>
          <a:cs typeface="Avenir Book"/>
          <a:sym typeface="Avenir Book"/>
        </a:defRPr>
      </a:lvl3pPr>
      <a:lvl4pPr defTabSz="403387" eaLnBrk="1" hangingPunct="1">
        <a:defRPr sz="2400" b="1" cap="all">
          <a:solidFill>
            <a:srgbClr val="1191D1"/>
          </a:solidFill>
          <a:latin typeface="Avenir Book"/>
          <a:ea typeface="Avenir Book"/>
          <a:cs typeface="Avenir Book"/>
          <a:sym typeface="Avenir Book"/>
        </a:defRPr>
      </a:lvl4pPr>
      <a:lvl5pPr defTabSz="403387" eaLnBrk="1" hangingPunct="1">
        <a:defRPr sz="2400" b="1" cap="all">
          <a:solidFill>
            <a:srgbClr val="1191D1"/>
          </a:solidFill>
          <a:latin typeface="Avenir Book"/>
          <a:ea typeface="Avenir Book"/>
          <a:cs typeface="Avenir Book"/>
          <a:sym typeface="Avenir Book"/>
        </a:defRPr>
      </a:lvl5pPr>
      <a:lvl6pPr defTabSz="403387" eaLnBrk="1" hangingPunct="1">
        <a:defRPr sz="2400" b="1" cap="all">
          <a:solidFill>
            <a:srgbClr val="1191D1"/>
          </a:solidFill>
          <a:latin typeface="Avenir Book"/>
          <a:ea typeface="Avenir Book"/>
          <a:cs typeface="Avenir Book"/>
          <a:sym typeface="Avenir Book"/>
        </a:defRPr>
      </a:lvl6pPr>
      <a:lvl7pPr defTabSz="403387" eaLnBrk="1" hangingPunct="1">
        <a:defRPr sz="2400" b="1" cap="all">
          <a:solidFill>
            <a:srgbClr val="1191D1"/>
          </a:solidFill>
          <a:latin typeface="Avenir Book"/>
          <a:ea typeface="Avenir Book"/>
          <a:cs typeface="Avenir Book"/>
          <a:sym typeface="Avenir Book"/>
        </a:defRPr>
      </a:lvl7pPr>
      <a:lvl8pPr defTabSz="403387" eaLnBrk="1" hangingPunct="1">
        <a:defRPr sz="2400" b="1" cap="all">
          <a:solidFill>
            <a:srgbClr val="1191D1"/>
          </a:solidFill>
          <a:latin typeface="Avenir Book"/>
          <a:ea typeface="Avenir Book"/>
          <a:cs typeface="Avenir Book"/>
          <a:sym typeface="Avenir Book"/>
        </a:defRPr>
      </a:lvl8pPr>
      <a:lvl9pPr defTabSz="403387" eaLnBrk="1" hangingPunct="1">
        <a:defRPr sz="2400" b="1" cap="all">
          <a:solidFill>
            <a:srgbClr val="1191D1"/>
          </a:solidFill>
          <a:latin typeface="Avenir Book"/>
          <a:ea typeface="Avenir Book"/>
          <a:cs typeface="Avenir Book"/>
          <a:sym typeface="Avenir Book"/>
        </a:defRPr>
      </a:lvl9pPr>
    </p:titleStyle>
    <p:bodyStyle>
      <a:lvl1pPr marL="171450" indent="-171450" defTabSz="403387" eaLnBrk="1" hangingPunct="1">
        <a:lnSpc>
          <a:spcPct val="150000"/>
        </a:lnSpc>
        <a:defRPr sz="1000" cap="all">
          <a:solidFill>
            <a:srgbClr val="5D5E5F"/>
          </a:solidFill>
          <a:latin typeface="Avenir Light"/>
          <a:ea typeface="Avenir Book"/>
          <a:cs typeface="Avenir Light"/>
          <a:sym typeface="Avenir Book"/>
        </a:defRPr>
      </a:lvl1pPr>
      <a:lvl2pPr marL="630237" indent="-22701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2pPr>
      <a:lvl3pPr marL="1008467"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3pPr>
      <a:lvl4pPr marL="1411855"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4pPr>
      <a:lvl5pPr marL="1815244" indent="-201693" defTabSz="403387" eaLnBrk="1" hangingPunct="1">
        <a:lnSpc>
          <a:spcPct val="150000"/>
        </a:lnSpc>
        <a:buSzPct val="190000"/>
        <a:buBlip>
          <a:blip r:embed="rId7"/>
        </a:buBlip>
        <a:defRPr sz="1000" cap="all">
          <a:solidFill>
            <a:srgbClr val="5D5E5F"/>
          </a:solidFill>
          <a:latin typeface="Avenir Book"/>
          <a:ea typeface="Avenir Book"/>
          <a:cs typeface="Avenir Book"/>
          <a:sym typeface="Avenir Book"/>
        </a:defRPr>
      </a:lvl5pPr>
      <a:lvl6pPr marL="212899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6pPr>
      <a:lvl7pPr marL="2532377"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7pPr>
      <a:lvl8pPr marL="2935764"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8pPr>
      <a:lvl9pPr marL="3339150" indent="-112052" defTabSz="403387" eaLnBrk="1" hangingPunct="1">
        <a:lnSpc>
          <a:spcPct val="150000"/>
        </a:lnSpc>
        <a:buSzPct val="100000"/>
        <a:buChar char="•"/>
        <a:defRPr sz="1000" cap="all">
          <a:solidFill>
            <a:srgbClr val="5D5E5F"/>
          </a:solidFill>
          <a:latin typeface="Avenir Book"/>
          <a:ea typeface="Avenir Book"/>
          <a:cs typeface="Avenir Book"/>
          <a:sym typeface="Avenir Book"/>
        </a:defRPr>
      </a:lvl9pPr>
    </p:bodyStyle>
    <p:otherStyle>
      <a:lvl1pPr algn="r" defTabSz="403387" eaLnBrk="1" hangingPunct="1">
        <a:defRPr sz="1200">
          <a:solidFill>
            <a:schemeClr val="tx1"/>
          </a:solidFill>
          <a:latin typeface="+mn-lt"/>
          <a:ea typeface="+mn-ea"/>
          <a:cs typeface="+mn-cs"/>
          <a:sym typeface="Calibri"/>
        </a:defRPr>
      </a:lvl1pPr>
      <a:lvl2pPr algn="r" defTabSz="403387" eaLnBrk="1" hangingPunct="1">
        <a:defRPr sz="1200">
          <a:solidFill>
            <a:schemeClr val="tx1"/>
          </a:solidFill>
          <a:latin typeface="+mn-lt"/>
          <a:ea typeface="+mn-ea"/>
          <a:cs typeface="+mn-cs"/>
          <a:sym typeface="Calibri"/>
        </a:defRPr>
      </a:lvl2pPr>
      <a:lvl3pPr algn="r" defTabSz="403387" eaLnBrk="1" hangingPunct="1">
        <a:defRPr sz="1200">
          <a:solidFill>
            <a:schemeClr val="tx1"/>
          </a:solidFill>
          <a:latin typeface="+mn-lt"/>
          <a:ea typeface="+mn-ea"/>
          <a:cs typeface="+mn-cs"/>
          <a:sym typeface="Calibri"/>
        </a:defRPr>
      </a:lvl3pPr>
      <a:lvl4pPr algn="r" defTabSz="403387" eaLnBrk="1" hangingPunct="1">
        <a:defRPr sz="1200">
          <a:solidFill>
            <a:schemeClr val="tx1"/>
          </a:solidFill>
          <a:latin typeface="+mn-lt"/>
          <a:ea typeface="+mn-ea"/>
          <a:cs typeface="+mn-cs"/>
          <a:sym typeface="Calibri"/>
        </a:defRPr>
      </a:lvl4pPr>
      <a:lvl5pPr algn="r" defTabSz="403387" eaLnBrk="1" hangingPunct="1">
        <a:defRPr sz="1200">
          <a:solidFill>
            <a:schemeClr val="tx1"/>
          </a:solidFill>
          <a:latin typeface="+mn-lt"/>
          <a:ea typeface="+mn-ea"/>
          <a:cs typeface="+mn-cs"/>
          <a:sym typeface="Calibri"/>
        </a:defRPr>
      </a:lvl5pPr>
      <a:lvl6pPr algn="r" defTabSz="403387" eaLnBrk="1" hangingPunct="1">
        <a:defRPr sz="1200">
          <a:solidFill>
            <a:schemeClr val="tx1"/>
          </a:solidFill>
          <a:latin typeface="+mn-lt"/>
          <a:ea typeface="+mn-ea"/>
          <a:cs typeface="+mn-cs"/>
          <a:sym typeface="Calibri"/>
        </a:defRPr>
      </a:lvl6pPr>
      <a:lvl7pPr algn="r" defTabSz="403387" eaLnBrk="1" hangingPunct="1">
        <a:defRPr sz="1200">
          <a:solidFill>
            <a:schemeClr val="tx1"/>
          </a:solidFill>
          <a:latin typeface="+mn-lt"/>
          <a:ea typeface="+mn-ea"/>
          <a:cs typeface="+mn-cs"/>
          <a:sym typeface="Calibri"/>
        </a:defRPr>
      </a:lvl7pPr>
      <a:lvl8pPr algn="r" defTabSz="403387" eaLnBrk="1" hangingPunct="1">
        <a:defRPr sz="1200">
          <a:solidFill>
            <a:schemeClr val="tx1"/>
          </a:solidFill>
          <a:latin typeface="+mn-lt"/>
          <a:ea typeface="+mn-ea"/>
          <a:cs typeface="+mn-cs"/>
          <a:sym typeface="Calibri"/>
        </a:defRPr>
      </a:lvl8pPr>
      <a:lvl9pPr algn="r" defTabSz="403387"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Drain </a:t>
            </a:r>
            <a:r>
              <a:rPr lang="de-DE" dirty="0" err="1" smtClean="0"/>
              <a:t>Snake</a:t>
            </a:r>
            <a:endParaRPr lang="de-DE" dirty="0"/>
          </a:p>
        </p:txBody>
      </p:sp>
      <p:sp>
        <p:nvSpPr>
          <p:cNvPr id="3" name="Textplatzhalter 2"/>
          <p:cNvSpPr>
            <a:spLocks noGrp="1"/>
          </p:cNvSpPr>
          <p:nvPr>
            <p:ph type="body" idx="1"/>
          </p:nvPr>
        </p:nvSpPr>
        <p:spPr/>
        <p:txBody>
          <a:bodyPr/>
          <a:lstStyle/>
          <a:p>
            <a:r>
              <a:rPr lang="de-DE" dirty="0" smtClean="0"/>
              <a:t>Regina </a:t>
            </a:r>
            <a:r>
              <a:rPr lang="de-DE" dirty="0" err="1" smtClean="0"/>
              <a:t>Brandhuber</a:t>
            </a:r>
            <a:r>
              <a:rPr lang="de-DE" dirty="0" smtClean="0"/>
              <a:t>, Silke Kainzbauer</a:t>
            </a:r>
            <a:endParaRPr lang="de-DE" dirty="0"/>
          </a:p>
        </p:txBody>
      </p:sp>
      <p:sp>
        <p:nvSpPr>
          <p:cNvPr id="12" name="Textplatzhalter 11"/>
          <p:cNvSpPr>
            <a:spLocks noGrp="1"/>
          </p:cNvSpPr>
          <p:nvPr>
            <p:ph type="body" sz="quarter" idx="15"/>
          </p:nvPr>
        </p:nvSpPr>
        <p:spPr/>
        <p:txBody>
          <a:bodyPr/>
          <a:lstStyle/>
          <a:p>
            <a:pPr>
              <a:lnSpc>
                <a:spcPts val="1400"/>
              </a:lnSpc>
              <a:spcBef>
                <a:spcPts val="600"/>
              </a:spcBef>
            </a:pPr>
            <a:r>
              <a:rPr lang="de-DE" dirty="0" smtClean="0"/>
              <a:t>Oft arbeiten die Ergebnisse von Workshops oder Meetings noch nach. Nicht selten fallen Dir im nachhinein noch Argumente oder Fragen ein, werden Inkonsistenzen deutlich oder die neuen Perspektiven fördern neue Ideen.</a:t>
            </a:r>
          </a:p>
          <a:p>
            <a:pPr>
              <a:lnSpc>
                <a:spcPts val="1400"/>
              </a:lnSpc>
              <a:spcBef>
                <a:spcPts val="600"/>
              </a:spcBef>
            </a:pPr>
            <a:r>
              <a:rPr lang="de-DE" dirty="0" smtClean="0"/>
              <a:t>Alle diese </a:t>
            </a:r>
            <a:r>
              <a:rPr lang="de-DE" dirty="0"/>
              <a:t>G</a:t>
            </a:r>
            <a:r>
              <a:rPr lang="de-DE" dirty="0" smtClean="0"/>
              <a:t>edanken von Dir und Deinen Teamkollegen sind sehr wertvoll, um Euch weitere Perspektiven zu eröffnen, Unklarheiten frühzeitig anzusprechen und das Ergebnis weiter reifen zu lassen und zu verbessern bzw. für Dich selbst stimmiger zu machen.</a:t>
            </a:r>
          </a:p>
          <a:p>
            <a:pPr>
              <a:lnSpc>
                <a:spcPts val="1400"/>
              </a:lnSpc>
              <a:spcBef>
                <a:spcPts val="600"/>
              </a:spcBef>
            </a:pPr>
            <a:r>
              <a:rPr lang="de-DE" dirty="0" smtClean="0"/>
              <a:t>Eine Drain </a:t>
            </a:r>
            <a:r>
              <a:rPr lang="de-DE" dirty="0" err="1" smtClean="0"/>
              <a:t>Snake</a:t>
            </a:r>
            <a:r>
              <a:rPr lang="de-DE" dirty="0" smtClean="0"/>
              <a:t> ist ein Werkzeug, um diese Impulse zu sammeln und allen Argumenten (positiv und negativ), </a:t>
            </a:r>
            <a:r>
              <a:rPr lang="de-DE" dirty="0"/>
              <a:t>Fragen, Ideen und </a:t>
            </a:r>
            <a:r>
              <a:rPr lang="de-DE" dirty="0" smtClean="0"/>
              <a:t>Anregungen Platz zu schaffen.</a:t>
            </a:r>
          </a:p>
          <a:p>
            <a:pPr>
              <a:lnSpc>
                <a:spcPts val="1400"/>
              </a:lnSpc>
              <a:spcBef>
                <a:spcPts val="600"/>
              </a:spcBef>
            </a:pPr>
            <a:r>
              <a:rPr lang="de-DE" dirty="0"/>
              <a:t>Jeder </a:t>
            </a:r>
            <a:r>
              <a:rPr lang="de-DE" dirty="0" smtClean="0"/>
              <a:t>Aspekt wird dabei auf </a:t>
            </a:r>
            <a:r>
              <a:rPr lang="de-DE" dirty="0"/>
              <a:t>einen Zettel aufgeschrieben, dass er zwar möglichst knapp, aber </a:t>
            </a:r>
            <a:r>
              <a:rPr lang="de-DE" dirty="0" smtClean="0"/>
              <a:t>für die anderen Teammitglieder nachvollziehbar </a:t>
            </a:r>
            <a:r>
              <a:rPr lang="de-DE" dirty="0"/>
              <a:t>ist</a:t>
            </a:r>
            <a:r>
              <a:rPr lang="de-DE" dirty="0" smtClean="0"/>
              <a:t>. Jeder </a:t>
            </a:r>
            <a:r>
              <a:rPr lang="de-DE" dirty="0"/>
              <a:t>Zettel wird an eine gemeinsam vereinbarte Stelle für alle sichtbar aufgehängt.</a:t>
            </a:r>
            <a:endParaRPr lang="de-DE" dirty="0" smtClean="0"/>
          </a:p>
          <a:p>
            <a:pPr>
              <a:lnSpc>
                <a:spcPts val="1400"/>
              </a:lnSpc>
              <a:spcBef>
                <a:spcPts val="600"/>
              </a:spcBef>
            </a:pPr>
            <a:r>
              <a:rPr lang="de-DE" dirty="0" smtClean="0"/>
              <a:t>Die Drain </a:t>
            </a:r>
            <a:r>
              <a:rPr lang="de-DE" dirty="0" err="1" smtClean="0"/>
              <a:t>Snake</a:t>
            </a:r>
            <a:r>
              <a:rPr lang="de-DE" dirty="0" smtClean="0"/>
              <a:t> sollte an einer zentralen Stelle positioniert sein, damit die Teammitglieder häufig daran vorbei kommen, sich von den hinzugekommenen Aspekten inspirieren lassen und selbst weitere Argumente, Fragen und Ideen dort posten können. Das </a:t>
            </a:r>
            <a:r>
              <a:rPr lang="de-DE" dirty="0"/>
              <a:t>T</a:t>
            </a:r>
            <a:r>
              <a:rPr lang="de-DE" dirty="0" smtClean="0"/>
              <a:t>eamboard ist meist ein guter Platz dafür. </a:t>
            </a:r>
            <a:endParaRPr lang="de-DE" dirty="0"/>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idx="1"/>
          </p:nvPr>
        </p:nvSpPr>
        <p:spPr/>
        <p:txBody>
          <a:bodyPr>
            <a:normAutofit lnSpcReduction="10000"/>
          </a:bodyPr>
          <a:lstStyle/>
          <a:p>
            <a:r>
              <a:rPr lang="de-DE" dirty="0" smtClean="0"/>
              <a:t>Wie jede Schlange braucht auch die Drain </a:t>
            </a:r>
            <a:r>
              <a:rPr lang="de-DE" dirty="0" err="1" smtClean="0"/>
              <a:t>Snake</a:t>
            </a:r>
            <a:r>
              <a:rPr lang="de-DE" dirty="0" smtClean="0"/>
              <a:t> einen Kopf. Das kann ein einfacher Zettel mit dem Thema das Workshops oder Meetings sein. Ihr könnt Euch auch einen </a:t>
            </a:r>
            <a:r>
              <a:rPr lang="de-DE" dirty="0"/>
              <a:t>Schlangenkopf </a:t>
            </a:r>
            <a:r>
              <a:rPr lang="de-DE" dirty="0" smtClean="0"/>
              <a:t>malen oder ausdrucken und das Thema darunter schreiben.</a:t>
            </a:r>
          </a:p>
          <a:p>
            <a:r>
              <a:rPr lang="de-DE" dirty="0" smtClean="0"/>
              <a:t>Jedes </a:t>
            </a:r>
            <a:r>
              <a:rPr lang="de-DE" dirty="0"/>
              <a:t>Mal, wenn </a:t>
            </a:r>
            <a:r>
              <a:rPr lang="de-DE" dirty="0" smtClean="0"/>
              <a:t>einem Teammitglied  ein weiteres Argument </a:t>
            </a:r>
            <a:r>
              <a:rPr lang="de-DE" dirty="0"/>
              <a:t>(positiv </a:t>
            </a:r>
            <a:r>
              <a:rPr lang="de-DE" dirty="0" smtClean="0"/>
              <a:t>oder negativ</a:t>
            </a:r>
            <a:r>
              <a:rPr lang="de-DE" dirty="0"/>
              <a:t>), </a:t>
            </a:r>
            <a:r>
              <a:rPr lang="de-DE" dirty="0" smtClean="0"/>
              <a:t>eine Frage, Idee </a:t>
            </a:r>
            <a:r>
              <a:rPr lang="de-DE" dirty="0"/>
              <a:t>und </a:t>
            </a:r>
            <a:r>
              <a:rPr lang="de-DE" dirty="0" smtClean="0"/>
              <a:t>oder Anregungen zum Ergebnis eines Workshops oder Meetings einfällt, schreibt er es möglichst </a:t>
            </a:r>
            <a:r>
              <a:rPr lang="de-DE" dirty="0"/>
              <a:t>konkret und nachvollziehbar auf einen Zettel </a:t>
            </a:r>
            <a:r>
              <a:rPr lang="de-DE" dirty="0" smtClean="0"/>
              <a:t>und hängt </a:t>
            </a:r>
            <a:r>
              <a:rPr lang="de-DE" dirty="0"/>
              <a:t>ihn </a:t>
            </a:r>
            <a:r>
              <a:rPr lang="de-DE" dirty="0" smtClean="0"/>
              <a:t>an den Schlangenkopf. </a:t>
            </a:r>
            <a:r>
              <a:rPr lang="de-DE" dirty="0"/>
              <a:t>Nützlich sind hier selbstklebende Notizzettel</a:t>
            </a:r>
            <a:r>
              <a:rPr lang="de-DE" dirty="0" smtClean="0"/>
              <a:t>.</a:t>
            </a:r>
          </a:p>
          <a:p>
            <a:r>
              <a:rPr lang="de-DE" dirty="0"/>
              <a:t>Jeder weitere Zettel wird dazu geheftet, so dass nach und nach eine </a:t>
            </a:r>
            <a:r>
              <a:rPr lang="de-DE" dirty="0" smtClean="0"/>
              <a:t>Schlange </a:t>
            </a:r>
            <a:r>
              <a:rPr lang="de-DE" dirty="0"/>
              <a:t>entsteht</a:t>
            </a:r>
            <a:r>
              <a:rPr lang="de-DE" dirty="0" smtClean="0"/>
              <a:t>.</a:t>
            </a:r>
            <a:endParaRPr lang="de-DE" dirty="0"/>
          </a:p>
          <a:p>
            <a:r>
              <a:rPr lang="de-DE" dirty="0"/>
              <a:t>Dabei geht es ganz bewusst um die </a:t>
            </a:r>
            <a:r>
              <a:rPr lang="de-DE" dirty="0" smtClean="0"/>
              <a:t>subjektiven Gedanken jedes </a:t>
            </a:r>
            <a:r>
              <a:rPr lang="de-DE" dirty="0"/>
              <a:t>Einzelnen.</a:t>
            </a:r>
          </a:p>
          <a:p>
            <a:r>
              <a:rPr lang="de-DE" dirty="0"/>
              <a:t>Zettel werden nicht bewertet oder kommentiert!</a:t>
            </a:r>
          </a:p>
          <a:p>
            <a:r>
              <a:rPr lang="de-DE" dirty="0"/>
              <a:t>Nur der Zettelschreiber hat das Recht, seinen Zettel zu verändern oder abzunehmen.</a:t>
            </a:r>
          </a:p>
          <a:p>
            <a:r>
              <a:rPr lang="de-DE" dirty="0"/>
              <a:t>Jeder weitere Zettel </a:t>
            </a:r>
            <a:r>
              <a:rPr lang="de-DE" dirty="0" smtClean="0"/>
              <a:t>wird </a:t>
            </a:r>
            <a:r>
              <a:rPr lang="de-DE" dirty="0"/>
              <a:t>dazu geheftet, so dass nach und nach eine Schlange (</a:t>
            </a:r>
            <a:r>
              <a:rPr lang="de-DE" dirty="0" err="1"/>
              <a:t>Snake</a:t>
            </a:r>
            <a:r>
              <a:rPr lang="de-DE" dirty="0"/>
              <a:t>) entsteht</a:t>
            </a:r>
            <a:r>
              <a:rPr lang="de-DE" dirty="0" smtClean="0"/>
              <a:t>.</a:t>
            </a:r>
          </a:p>
          <a:p>
            <a:r>
              <a:rPr lang="de-DE" dirty="0" smtClean="0"/>
              <a:t>Für </a:t>
            </a:r>
            <a:r>
              <a:rPr lang="de-DE" dirty="0"/>
              <a:t>eine Teamzertifizierung ist es notwendig, dass ihr Euch als Team 2 Mal in der Woche </a:t>
            </a:r>
            <a:r>
              <a:rPr lang="de-DE" dirty="0" smtClean="0"/>
              <a:t>trefft, </a:t>
            </a:r>
            <a:r>
              <a:rPr lang="de-DE" dirty="0"/>
              <a:t>um die Argumente zu besprechen und </a:t>
            </a:r>
            <a:r>
              <a:rPr lang="de-DE" dirty="0" smtClean="0"/>
              <a:t>ggf. </a:t>
            </a:r>
            <a:r>
              <a:rPr lang="de-DE" dirty="0"/>
              <a:t>auch </a:t>
            </a:r>
            <a:r>
              <a:rPr lang="de-DE" dirty="0" smtClean="0"/>
              <a:t>in das Workshop- oder </a:t>
            </a:r>
            <a:r>
              <a:rPr lang="de-DE" dirty="0" err="1" smtClean="0"/>
              <a:t>Meetingergebnis</a:t>
            </a:r>
            <a:r>
              <a:rPr lang="de-DE" dirty="0" smtClean="0"/>
              <a:t> </a:t>
            </a:r>
            <a:r>
              <a:rPr lang="de-DE" dirty="0"/>
              <a:t>einzuarbeiten.</a:t>
            </a:r>
          </a:p>
          <a:p>
            <a:endParaRPr lang="de-DE" dirty="0"/>
          </a:p>
        </p:txBody>
      </p:sp>
    </p:spTree>
  </p:cSld>
  <p:clrMapOvr>
    <a:masterClrMapping/>
  </p:clrMapOvr>
  <p:transition xmlns:p14="http://schemas.microsoft.com/office/powerpoint/2010/main" spd="med"/>
</p:sld>
</file>

<file path=ppt/theme/theme1.xml><?xml version="1.0" encoding="utf-8"?>
<a:theme xmlns:a="http://schemas.openxmlformats.org/drawingml/2006/main" name="ger_training_card_template_am_cc">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403387" rtl="0" fontAlgn="auto" latinLnBrk="1" hangingPunct="0">
          <a:lnSpc>
            <a:spcPct val="100000"/>
          </a:lnSpc>
          <a:spcBef>
            <a:spcPts val="0"/>
          </a:spcBef>
          <a:spcAft>
            <a:spcPts val="0"/>
          </a:spcAft>
          <a:buClrTx/>
          <a:buSzTx/>
          <a:buFontTx/>
          <a:buNone/>
          <a:tabLst/>
          <a:defRPr kumimoji="0" sz="1600" b="0" i="0" u="none" strike="noStrike" cap="none" spc="0" normalizeH="0" baseline="0">
            <a:ln>
              <a:noFill/>
            </a:ln>
            <a:solidFill>
              <a:srgbClr val="000000"/>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ger_training_card_template_am_cc.potx</Template>
  <TotalTime>0</TotalTime>
  <Words>392</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ger_training_card_template_am_cc</vt:lpstr>
      <vt:lpstr>Drain Snake</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Silke Kainzbauer</cp:lastModifiedBy>
  <cp:revision>18</cp:revision>
  <dcterms:modified xsi:type="dcterms:W3CDTF">2015-11-27T11:57:41Z</dcterms:modified>
</cp:coreProperties>
</file>