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2616" y="-272"/>
      </p:cViewPr>
      <p:guideLst>
        <p:guide orient="horz" pos="629"/>
        <p:guide pos="4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8114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53" y="3735303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9683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797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3714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29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ctr" defTabSz="4033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</a:p>
          <a:p>
            <a:pPr lvl="0" algn="ctr">
              <a:defRPr sz="1800"/>
            </a:pP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Light"/>
                <a:ea typeface="Avenir Book"/>
                <a:cs typeface="Avenir Light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48566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22701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 dirty="0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Light"/>
          <a:ea typeface="Avenir Book"/>
          <a:cs typeface="Avenir Light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2" y="648566"/>
            <a:ext cx="6203606" cy="461667"/>
          </a:xfrm>
        </p:spPr>
        <p:txBody>
          <a:bodyPr/>
          <a:lstStyle/>
          <a:p>
            <a:r>
              <a:rPr lang="de-DE" dirty="0" smtClean="0">
                <a:latin typeface="Avenir Light"/>
                <a:cs typeface="Avenir Light"/>
              </a:rPr>
              <a:t>WS: </a:t>
            </a:r>
            <a:r>
              <a:rPr lang="de-DE" dirty="0" smtClean="0"/>
              <a:t>Trainingsideen Sammeln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r>
              <a:rPr lang="de-DE" dirty="0" smtClean="0"/>
              <a:t>, 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468734"/>
            <a:ext cx="6265862" cy="3502025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Input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>
                <a:latin typeface="Avenir Heavy"/>
                <a:cs typeface="Avenir Heavy"/>
              </a:rPr>
              <a:t> </a:t>
            </a:r>
            <a:r>
              <a:rPr lang="de-DE" sz="1100" dirty="0" err="1"/>
              <a:t>B</a:t>
            </a:r>
            <a:r>
              <a:rPr lang="de-DE" sz="1100" dirty="0" err="1" smtClean="0"/>
              <a:t>eschätzte</a:t>
            </a:r>
            <a:r>
              <a:rPr lang="de-DE" sz="1100" dirty="0" smtClean="0"/>
              <a:t> </a:t>
            </a:r>
            <a:r>
              <a:rPr lang="de-DE" sz="1100" dirty="0"/>
              <a:t>Fähigkeiten Story-</a:t>
            </a:r>
            <a:r>
              <a:rPr lang="de-DE" sz="1100" dirty="0" err="1" smtClean="0"/>
              <a:t>Map</a:t>
            </a:r>
            <a:r>
              <a:rPr lang="de-DE" sz="1100" dirty="0" smtClean="0"/>
              <a:t> (WOR 01),</a:t>
            </a:r>
            <a:r>
              <a:rPr lang="de-DE" sz="1100" dirty="0"/>
              <a:t> Fähigkeiten-Radar Chart </a:t>
            </a:r>
            <a:r>
              <a:rPr lang="de-DE" sz="1100" dirty="0" smtClean="0"/>
              <a:t>(WOR 02)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Output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/>
              <a:t> </a:t>
            </a:r>
            <a:r>
              <a:rPr lang="de-DE" sz="1100" dirty="0" err="1"/>
              <a:t>Backlog</a:t>
            </a:r>
            <a:r>
              <a:rPr lang="de-DE" sz="1100" dirty="0"/>
              <a:t> für </a:t>
            </a:r>
            <a:r>
              <a:rPr lang="de-DE" sz="1100" dirty="0" smtClean="0"/>
              <a:t>Trainingsideen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Nachdem das Team selbst eingeschätzt hat, was es braucht (WOR 01) und was es kann (WOR 02), ist es an der Zeit das Team zu </a:t>
            </a:r>
            <a:r>
              <a:rPr lang="de-DE" sz="1100" dirty="0" smtClean="0"/>
              <a:t>befähigen, </a:t>
            </a:r>
            <a:r>
              <a:rPr lang="de-DE" sz="1100" dirty="0"/>
              <a:t>das eigene </a:t>
            </a:r>
            <a:r>
              <a:rPr lang="de-DE" sz="1100" dirty="0" smtClean="0"/>
              <a:t>maßgeschneiderte Training </a:t>
            </a:r>
            <a:r>
              <a:rPr lang="de-DE" sz="1100" dirty="0"/>
              <a:t>zu erstellen.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Der erste Schritt zum </a:t>
            </a:r>
            <a:r>
              <a:rPr lang="de-DE" sz="1100" dirty="0" smtClean="0"/>
              <a:t>eigenen Training</a:t>
            </a:r>
            <a:r>
              <a:rPr lang="de-DE" sz="1100" dirty="0"/>
              <a:t>, ist eine Trainingsidee.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Ein Brainstorming sowie die Diskussion mit dem gesamten Team </a:t>
            </a:r>
            <a:r>
              <a:rPr lang="de-DE" sz="1100" dirty="0" smtClean="0"/>
              <a:t>ist ein </a:t>
            </a:r>
            <a:r>
              <a:rPr lang="de-DE" sz="1100" dirty="0"/>
              <a:t>guter </a:t>
            </a:r>
            <a:r>
              <a:rPr lang="de-DE" sz="1100" dirty="0" smtClean="0"/>
              <a:t>Startpunkt</a:t>
            </a:r>
            <a:br>
              <a:rPr lang="de-DE" sz="1100" dirty="0" smtClean="0"/>
            </a:br>
            <a:r>
              <a:rPr lang="de-DE" sz="1100" dirty="0" smtClean="0"/>
              <a:t>für </a:t>
            </a:r>
            <a:r>
              <a:rPr lang="de-DE" sz="1100" dirty="0"/>
              <a:t>erste Ideen: Was wollen wir miteinander trainieren und wie?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Effizientes Training erfolgt in kleinen Schritten (</a:t>
            </a:r>
            <a:r>
              <a:rPr lang="de-DE" sz="1100" dirty="0" err="1" smtClean="0"/>
              <a:t>Moves</a:t>
            </a:r>
            <a:r>
              <a:rPr lang="de-DE" sz="1100" smtClean="0"/>
              <a:t>). Die </a:t>
            </a:r>
            <a:r>
              <a:rPr lang="de-DE" sz="1100" dirty="0"/>
              <a:t>Trainingskarte "Trainingskarte schreiben" </a:t>
            </a:r>
            <a:r>
              <a:rPr lang="de-DE" sz="1100" dirty="0" smtClean="0"/>
              <a:t>(TRC 04) </a:t>
            </a:r>
            <a:r>
              <a:rPr lang="de-DE" sz="1100" dirty="0"/>
              <a:t>kann helfen einen ersten Eindruck vom Aufbau und dem Verfassen eines </a:t>
            </a:r>
            <a:r>
              <a:rPr lang="de-DE" sz="1100" dirty="0" err="1"/>
              <a:t>Moves</a:t>
            </a:r>
            <a:r>
              <a:rPr lang="de-DE" sz="1100" dirty="0"/>
              <a:t> zu bekommen.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Die Ideen in einem </a:t>
            </a:r>
            <a:r>
              <a:rPr lang="de-DE" sz="1100" dirty="0" err="1"/>
              <a:t>Backlog</a:t>
            </a:r>
            <a:r>
              <a:rPr lang="de-DE" sz="1100" dirty="0"/>
              <a:t> zu priorisieren kann Euch helfen herauszufinden, welche Trainingsideen für euch die wichtigsten </a:t>
            </a:r>
            <a:r>
              <a:rPr lang="de-DE" sz="1100" dirty="0" smtClean="0"/>
              <a:t>sind.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endParaRPr lang="de-DE" sz="1100" dirty="0"/>
          </a:p>
          <a:p>
            <a:pPr marL="0" indent="0">
              <a:lnSpc>
                <a:spcPts val="1400"/>
              </a:lnSpc>
              <a:spcBef>
                <a:spcPts val="800"/>
              </a:spcBef>
              <a:buNone/>
            </a:pPr>
            <a:endParaRPr lang="de-DE" sz="11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58836" y="1436712"/>
            <a:ext cx="6382810" cy="3500178"/>
          </a:xfrm>
        </p:spPr>
        <p:txBody>
          <a:bodyPr>
            <a:noAutofit/>
          </a:bodyPr>
          <a:lstStyle/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 smtClean="0">
                <a:latin typeface="Avenir Heavy"/>
                <a:cs typeface="Avenir Heavy"/>
              </a:rPr>
              <a:t>Material: </a:t>
            </a:r>
            <a:r>
              <a:rPr lang="de-DE" dirty="0" smtClean="0"/>
              <a:t>Klebezettel</a:t>
            </a:r>
            <a:endParaRPr lang="de-DE" dirty="0"/>
          </a:p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 smtClean="0">
                <a:latin typeface="Avenir Heavy"/>
                <a:cs typeface="Avenir Heavy"/>
              </a:rPr>
              <a:t>Zeit: </a:t>
            </a:r>
            <a:r>
              <a:rPr lang="de-DE" dirty="0" smtClean="0"/>
              <a:t>ca. 60 Minuten</a:t>
            </a:r>
          </a:p>
          <a:p>
            <a:r>
              <a:rPr lang="de-DE" dirty="0"/>
              <a:t>Schafft euch Raum für ein Ideenbacklog an eurem Team Board, wo ihr </a:t>
            </a:r>
            <a:r>
              <a:rPr lang="de-DE" dirty="0" err="1"/>
              <a:t>Moveideen</a:t>
            </a:r>
            <a:r>
              <a:rPr lang="de-DE" dirty="0"/>
              <a:t> sammeln und ihnen später einmal eine Rangfolge geben könnt.</a:t>
            </a:r>
            <a:endParaRPr lang="de-DE" dirty="0"/>
          </a:p>
          <a:p>
            <a:r>
              <a:rPr lang="de-DE" dirty="0"/>
              <a:t>Sammelt im gesamten Team Ideen für euer Training. Schreibt jede Idee auf ein Post </a:t>
            </a:r>
            <a:r>
              <a:rPr lang="de-DE" dirty="0" err="1"/>
              <a:t>It</a:t>
            </a:r>
            <a:r>
              <a:rPr lang="de-DE" dirty="0"/>
              <a:t> und klebt sie in Euer </a:t>
            </a:r>
            <a:r>
              <a:rPr lang="de-DE" dirty="0" err="1"/>
              <a:t>Backlog</a:t>
            </a:r>
            <a:r>
              <a:rPr lang="de-DE" dirty="0"/>
              <a:t>.</a:t>
            </a:r>
            <a:endParaRPr lang="de-DE" dirty="0"/>
          </a:p>
          <a:p>
            <a:r>
              <a:rPr lang="de-DE" dirty="0"/>
              <a:t>Sobald eine Idee im </a:t>
            </a:r>
            <a:r>
              <a:rPr lang="de-DE" dirty="0" err="1"/>
              <a:t>Backlog</a:t>
            </a:r>
            <a:r>
              <a:rPr lang="de-DE" dirty="0"/>
              <a:t> ist, kann jedes Teammitglied diese Idee von 1-5 Sternen bewerten, wobei 5 großartig und 1 </a:t>
            </a:r>
            <a:r>
              <a:rPr lang="de-DE" dirty="0" err="1"/>
              <a:t>grottig</a:t>
            </a:r>
            <a:r>
              <a:rPr lang="de-DE" dirty="0"/>
              <a:t> ist. Klebt zu jedem vergebenen Stern entsprechende Klebepunkte auf die Idee.</a:t>
            </a:r>
            <a:endParaRPr lang="de-DE" dirty="0"/>
          </a:p>
          <a:p>
            <a:r>
              <a:rPr lang="de-DE" dirty="0"/>
              <a:t>Lasst Eurer </a:t>
            </a:r>
            <a:r>
              <a:rPr lang="de-DE" dirty="0" err="1"/>
              <a:t>Backlog</a:t>
            </a:r>
            <a:r>
              <a:rPr lang="de-DE" dirty="0"/>
              <a:t> noch 2 Wochen nachwirken und füllt es unter der Zeit mit weiteren Trainingsideen, die Euch während der Arbeit einfallen, und bewertet sie.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143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WS: Trainingsideen Sammeln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27</cp:revision>
  <dcterms:modified xsi:type="dcterms:W3CDTF">2015-11-27T11:32:36Z</dcterms:modified>
</cp:coreProperties>
</file>