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1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34" d="100"/>
          <a:sy n="134" d="100"/>
        </p:scale>
        <p:origin x="1664" y="176"/>
      </p:cViewPr>
      <p:guideLst>
        <p:guide orient="horz" pos="661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75916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22.07.23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22.07.23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TOM 13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92682"/>
            <a:ext cx="4612406" cy="461665"/>
          </a:xfrm>
        </p:spPr>
        <p:txBody>
          <a:bodyPr/>
          <a:lstStyle/>
          <a:p>
            <a:r>
              <a:rPr lang="de-DE" dirty="0"/>
              <a:t>SPIELE </a:t>
            </a:r>
            <a:r>
              <a:rPr lang="de-DE" dirty="0">
                <a:latin typeface="Avenir Book"/>
                <a:cs typeface="Avenir Book"/>
              </a:rPr>
              <a:t>MIT DER ZEIT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100" dirty="0"/>
              <a:t>Innerhalb eines Zeitfensters von 25 min zu arbeiten, ist eine Möglichkeit neben vielen weiteren, die auch gut funktionieren können.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Um herauszufinden, welches für Dich am besten passt, kannst Du unterschiedliche Zeitfenster ausprobieren.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Wenn Du damit experimentierst, ist es wichtig, Klarheit beizubehalten. Du kannst Dich sonst schnell in Beliebigkeit verlieren. 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Vor Beginn Deiner Pomodoro</a:t>
            </a:r>
            <a:r>
              <a:rPr lang="de-DE" sz="1100" baseline="30000" dirty="0"/>
              <a:t>1</a:t>
            </a:r>
            <a:r>
              <a:rPr lang="de-DE" sz="1100" dirty="0"/>
              <a:t> legst Du fest, wie lange sie sein soll. Die Länge über mehrere Tomaten konstant zu halten, hilft Dir ein Gefühl dafür zu entwickeln.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Francesco Cirillo, der Erfinder der Pomodoro Technik </a:t>
            </a:r>
            <a:r>
              <a:rPr lang="de-DE" sz="1100" dirty="0" err="1"/>
              <a:t>empfielt</a:t>
            </a:r>
            <a:r>
              <a:rPr lang="de-DE" sz="1100" dirty="0"/>
              <a:t> </a:t>
            </a:r>
            <a:br>
              <a:rPr lang="de-DE" sz="1100" dirty="0"/>
            </a:br>
            <a:r>
              <a:rPr lang="de-DE" sz="1100" dirty="0"/>
              <a:t>Einheiten von 20-40 Minuten.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Die Erfahrung zeigt, dass </a:t>
            </a:r>
            <a:r>
              <a:rPr lang="de-DE" sz="1100"/>
              <a:t>15 min- oder 5 min-Tomaten </a:t>
            </a:r>
            <a:r>
              <a:rPr lang="de-DE" sz="1100" dirty="0"/>
              <a:t>auch </a:t>
            </a:r>
            <a:r>
              <a:rPr lang="de-DE" sz="1100"/>
              <a:t>sehr </a:t>
            </a:r>
            <a:br>
              <a:rPr lang="de-DE" sz="1100"/>
            </a:br>
            <a:r>
              <a:rPr lang="de-DE" sz="1100"/>
              <a:t>wirkungsvolle Zeitscheiben sein können.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3" t="13821" r="42188"/>
          <a:stretch/>
        </p:blipFill>
        <p:spPr>
          <a:xfrm>
            <a:off x="5510914" y="3377140"/>
            <a:ext cx="927203" cy="139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100" dirty="0"/>
              <a:t>Trainiere in 2 Wochen 3 Phasen, in denen Du Deine Zeitfenster änderst.</a:t>
            </a:r>
          </a:p>
          <a:p>
            <a:r>
              <a:rPr lang="de-DE" sz="1100" dirty="0"/>
              <a:t>Jede Phase sollte über 2 - 4 Tage andauern, an denen Du </a:t>
            </a:r>
            <a:r>
              <a:rPr lang="de-DE" sz="1100" dirty="0" err="1"/>
              <a:t>Pomodoros</a:t>
            </a:r>
            <a:r>
              <a:rPr lang="de-DE" sz="1100" dirty="0"/>
              <a:t> machst. Innerhalb dieser Zeit änderst Du ihre Länge nicht.</a:t>
            </a:r>
          </a:p>
          <a:p>
            <a:r>
              <a:rPr lang="de-DE" sz="1100" dirty="0"/>
              <a:t>Mache in einer Phase mindestens 3 </a:t>
            </a:r>
            <a:r>
              <a:rPr lang="de-DE" sz="1100" dirty="0" err="1"/>
              <a:t>Pomodoros</a:t>
            </a:r>
            <a:r>
              <a:rPr lang="de-DE" sz="1100" dirty="0"/>
              <a:t> mit gleicher Länge, also insgesamt 9.</a:t>
            </a:r>
          </a:p>
          <a:p>
            <a:r>
              <a:rPr lang="de-DE" sz="1100" dirty="0"/>
              <a:t>Dokumentiere jede </a:t>
            </a:r>
            <a:r>
              <a:rPr lang="de-DE" sz="1100" dirty="0" err="1"/>
              <a:t>Pomodoro</a:t>
            </a:r>
            <a:r>
              <a:rPr lang="de-DE" sz="1100" dirty="0"/>
              <a:t> und notiere auch Antworten auf folgende Wahrnehmungsfragen: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/>
              <a:t>Was tut mir gut?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/>
              <a:t>Halte ich meine Zeitfenster exakt ein?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/>
              <a:t>Reißt meine Konzentration während der </a:t>
            </a:r>
            <a:r>
              <a:rPr lang="de-DE" sz="1100" dirty="0" err="1"/>
              <a:t>Pomodoro</a:t>
            </a:r>
            <a:r>
              <a:rPr lang="de-DE" sz="1100" dirty="0"/>
              <a:t> ab?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/>
              <a:t>Bräuchte ich längere oder kürzere </a:t>
            </a:r>
            <a:r>
              <a:rPr lang="de-DE" sz="1100"/>
              <a:t>Pomodoros? </a:t>
            </a:r>
            <a:r>
              <a:rPr lang="de-DE" sz="1100" dirty="0"/>
              <a:t>Warum? </a:t>
            </a:r>
          </a:p>
          <a:p>
            <a:endParaRPr lang="de-DE" sz="12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227</Words>
  <Application>Microsoft Macintosh PowerPoint</Application>
  <PresentationFormat>Benutzerdefiniert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Avenir Book</vt:lpstr>
      <vt:lpstr>Avenir Heavy</vt:lpstr>
      <vt:lpstr>Avenir Light</vt:lpstr>
      <vt:lpstr>Calibri</vt:lpstr>
      <vt:lpstr>Wingdings</vt:lpstr>
      <vt:lpstr>mm_Trainingskarte Template</vt:lpstr>
      <vt:lpstr>SPIELE MIT DER ZEIT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41</cp:revision>
  <cp:lastPrinted>2015-03-26T09:33:33Z</cp:lastPrinted>
  <dcterms:created xsi:type="dcterms:W3CDTF">2015-03-26T08:30:55Z</dcterms:created>
  <dcterms:modified xsi:type="dcterms:W3CDTF">2023-07-22T10:06:41Z</dcterms:modified>
</cp:coreProperties>
</file>