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8" d="100"/>
          <a:sy n="178" d="100"/>
        </p:scale>
        <p:origin x="-696" y="-96"/>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3090321"/>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29.11.15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29.11.15</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29.11.15</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29.11.15</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29.11.15</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IDE 10</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Drain </a:t>
            </a:r>
            <a:r>
              <a:rPr lang="de-DE" dirty="0" err="1" smtClean="0"/>
              <a:t>Snake</a:t>
            </a:r>
            <a:endParaRPr lang="de-DE" dirty="0"/>
          </a:p>
        </p:txBody>
      </p:sp>
      <p:sp>
        <p:nvSpPr>
          <p:cNvPr id="3" name="Textplatzhalter 2"/>
          <p:cNvSpPr>
            <a:spLocks noGrp="1"/>
          </p:cNvSpPr>
          <p:nvPr>
            <p:ph type="body" idx="1"/>
          </p:nvPr>
        </p:nvSpPr>
        <p:spPr/>
        <p:txBody>
          <a:bodyPr/>
          <a:lstStyle/>
          <a:p>
            <a:r>
              <a:rPr lang="de-DE" dirty="0" smtClean="0"/>
              <a:t>Regina </a:t>
            </a:r>
            <a:r>
              <a:rPr lang="de-DE" dirty="0" err="1" smtClean="0"/>
              <a:t>Brandhuber</a:t>
            </a:r>
            <a:r>
              <a:rPr lang="de-DE" dirty="0" smtClean="0"/>
              <a:t>, Silke Kainzbauer</a:t>
            </a:r>
            <a:endParaRPr lang="de-DE" dirty="0"/>
          </a:p>
        </p:txBody>
      </p:sp>
      <p:sp>
        <p:nvSpPr>
          <p:cNvPr id="12" name="Textplatzhalter 11"/>
          <p:cNvSpPr>
            <a:spLocks noGrp="1"/>
          </p:cNvSpPr>
          <p:nvPr>
            <p:ph type="body" sz="quarter" idx="15"/>
          </p:nvPr>
        </p:nvSpPr>
        <p:spPr/>
        <p:txBody>
          <a:bodyPr/>
          <a:lstStyle/>
          <a:p>
            <a:pPr>
              <a:lnSpc>
                <a:spcPts val="1400"/>
              </a:lnSpc>
              <a:spcBef>
                <a:spcPts val="600"/>
              </a:spcBef>
            </a:pPr>
            <a:r>
              <a:rPr lang="de-DE" dirty="0" smtClean="0"/>
              <a:t>Oft arbeiten die Ergebnisse von Workshops oder Meetings noch nach. Nicht selten fallen Dir im nachhinein noch Argumente oder Fragen ein, werden Inkonsistenzen deutlich oder die neuen Perspektiven fördern neue Ideen.</a:t>
            </a:r>
          </a:p>
          <a:p>
            <a:pPr>
              <a:lnSpc>
                <a:spcPts val="1400"/>
              </a:lnSpc>
              <a:spcBef>
                <a:spcPts val="600"/>
              </a:spcBef>
            </a:pPr>
            <a:r>
              <a:rPr lang="de-DE" dirty="0" smtClean="0"/>
              <a:t>Alle diese </a:t>
            </a:r>
            <a:r>
              <a:rPr lang="de-DE" dirty="0"/>
              <a:t>G</a:t>
            </a:r>
            <a:r>
              <a:rPr lang="de-DE" dirty="0" smtClean="0"/>
              <a:t>edanken von Dir und Deinen Teamkollegen sind sehr wertvoll, um Euch weitere Perspektiven zu eröffnen, Unklarheiten frühzeitig anzusprechen und das Ergebnis weiter reifen zu lassen und zu verbessern bzw. für Dich selbst stimmiger zu machen.</a:t>
            </a:r>
          </a:p>
          <a:p>
            <a:pPr>
              <a:lnSpc>
                <a:spcPts val="1400"/>
              </a:lnSpc>
              <a:spcBef>
                <a:spcPts val="600"/>
              </a:spcBef>
            </a:pPr>
            <a:r>
              <a:rPr lang="de-DE" dirty="0" smtClean="0"/>
              <a:t>Eine Drain </a:t>
            </a:r>
            <a:r>
              <a:rPr lang="de-DE" dirty="0" err="1" smtClean="0"/>
              <a:t>Snake</a:t>
            </a:r>
            <a:r>
              <a:rPr lang="de-DE" dirty="0" smtClean="0"/>
              <a:t> ist ein Werkzeug, um diese Impulse zu sammeln und allen Argumenten (positiv und negativ), </a:t>
            </a:r>
            <a:r>
              <a:rPr lang="de-DE" dirty="0"/>
              <a:t>Fragen, Ideen und </a:t>
            </a:r>
            <a:r>
              <a:rPr lang="de-DE" dirty="0" smtClean="0"/>
              <a:t>Anregungen Platz zu schaffen.</a:t>
            </a:r>
          </a:p>
          <a:p>
            <a:pPr>
              <a:lnSpc>
                <a:spcPts val="1400"/>
              </a:lnSpc>
              <a:spcBef>
                <a:spcPts val="600"/>
              </a:spcBef>
            </a:pPr>
            <a:r>
              <a:rPr lang="de-DE" dirty="0"/>
              <a:t>Jeder </a:t>
            </a:r>
            <a:r>
              <a:rPr lang="de-DE" dirty="0" smtClean="0"/>
              <a:t>Aspekt wird dabei auf </a:t>
            </a:r>
            <a:r>
              <a:rPr lang="de-DE" dirty="0"/>
              <a:t>einen Zettel aufgeschrieben, dass er zwar möglichst knapp, aber </a:t>
            </a:r>
            <a:r>
              <a:rPr lang="de-DE" dirty="0" smtClean="0"/>
              <a:t>für die anderen Teammitglieder nachvollziehbar </a:t>
            </a:r>
            <a:r>
              <a:rPr lang="de-DE" dirty="0"/>
              <a:t>ist</a:t>
            </a:r>
            <a:r>
              <a:rPr lang="de-DE" dirty="0" smtClean="0"/>
              <a:t>. Jeder </a:t>
            </a:r>
            <a:r>
              <a:rPr lang="de-DE" dirty="0"/>
              <a:t>Zettel wird an eine gemeinsam vereinbarte Stelle für alle sichtbar aufgehängt.</a:t>
            </a:r>
            <a:endParaRPr lang="de-DE" dirty="0" smtClean="0"/>
          </a:p>
          <a:p>
            <a:pPr>
              <a:lnSpc>
                <a:spcPts val="1400"/>
              </a:lnSpc>
              <a:spcBef>
                <a:spcPts val="600"/>
              </a:spcBef>
            </a:pPr>
            <a:r>
              <a:rPr lang="de-DE" dirty="0" smtClean="0"/>
              <a:t>Die Drain </a:t>
            </a:r>
            <a:r>
              <a:rPr lang="de-DE" dirty="0" err="1" smtClean="0"/>
              <a:t>Snake</a:t>
            </a:r>
            <a:r>
              <a:rPr lang="de-DE" dirty="0" smtClean="0"/>
              <a:t> sollte an einer zentralen Stelle positioniert sein, damit die Teammitglieder häufig daran vorbei kommen, sich von den hinzugekommenen Aspekten inspirieren lassen und selbst weitere Argumente, Fragen und Ideen dort posten können. Das </a:t>
            </a:r>
            <a:r>
              <a:rPr lang="de-DE" dirty="0"/>
              <a:t>T</a:t>
            </a:r>
            <a:r>
              <a:rPr lang="de-DE" dirty="0" smtClean="0"/>
              <a:t>eamboard ist meist ein guter Platz dafür. </a:t>
            </a:r>
            <a:endParaRPr lang="de-DE"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normAutofit lnSpcReduction="10000"/>
          </a:bodyPr>
          <a:lstStyle/>
          <a:p>
            <a:r>
              <a:rPr lang="de-DE" dirty="0" smtClean="0"/>
              <a:t>Wie jede Schlange braucht auch die Drain </a:t>
            </a:r>
            <a:r>
              <a:rPr lang="de-DE" dirty="0" err="1" smtClean="0"/>
              <a:t>Snake</a:t>
            </a:r>
            <a:r>
              <a:rPr lang="de-DE" dirty="0" smtClean="0"/>
              <a:t> einen Kopf. Das kann ein einfacher Zettel mit dem Thema das Workshops oder Meetings sein. Ihr könnt Euch auch einen </a:t>
            </a:r>
            <a:r>
              <a:rPr lang="de-DE" dirty="0"/>
              <a:t>Schlangenkopf </a:t>
            </a:r>
            <a:r>
              <a:rPr lang="de-DE" dirty="0" smtClean="0"/>
              <a:t>malen oder ausdrucken und das Thema darunter schreiben.</a:t>
            </a:r>
          </a:p>
          <a:p>
            <a:r>
              <a:rPr lang="de-DE" dirty="0" smtClean="0"/>
              <a:t>Jedes </a:t>
            </a:r>
            <a:r>
              <a:rPr lang="de-DE" dirty="0"/>
              <a:t>Mal, wenn </a:t>
            </a:r>
            <a:r>
              <a:rPr lang="de-DE" dirty="0" smtClean="0"/>
              <a:t>einem Teammitglied  ein weiteres Argument </a:t>
            </a:r>
            <a:r>
              <a:rPr lang="de-DE" dirty="0"/>
              <a:t>(positiv </a:t>
            </a:r>
            <a:r>
              <a:rPr lang="de-DE" dirty="0" smtClean="0"/>
              <a:t>oder negativ</a:t>
            </a:r>
            <a:r>
              <a:rPr lang="de-DE" dirty="0"/>
              <a:t>), </a:t>
            </a:r>
            <a:r>
              <a:rPr lang="de-DE" dirty="0" smtClean="0"/>
              <a:t>eine Frage, Idee </a:t>
            </a:r>
            <a:r>
              <a:rPr lang="de-DE" dirty="0"/>
              <a:t>und </a:t>
            </a:r>
            <a:r>
              <a:rPr lang="de-DE" dirty="0" smtClean="0"/>
              <a:t>oder Anregungen zum Ergebnis eines Workshops oder Meetings einfällt, schreibt er es möglichst </a:t>
            </a:r>
            <a:r>
              <a:rPr lang="de-DE" dirty="0"/>
              <a:t>konkret und nachvollziehbar auf einen Zettel </a:t>
            </a:r>
            <a:r>
              <a:rPr lang="de-DE" dirty="0" smtClean="0"/>
              <a:t>und hängt </a:t>
            </a:r>
            <a:r>
              <a:rPr lang="de-DE" dirty="0"/>
              <a:t>ihn </a:t>
            </a:r>
            <a:r>
              <a:rPr lang="de-DE" dirty="0" smtClean="0"/>
              <a:t>an den Schlangenkopf. </a:t>
            </a:r>
            <a:r>
              <a:rPr lang="de-DE" dirty="0"/>
              <a:t>Nützlich sind hier selbstklebende Notizzettel</a:t>
            </a:r>
            <a:r>
              <a:rPr lang="de-DE" dirty="0" smtClean="0"/>
              <a:t>.</a:t>
            </a:r>
          </a:p>
          <a:p>
            <a:r>
              <a:rPr lang="de-DE" dirty="0"/>
              <a:t>Jeder weitere Zettel wird dazu geheftet, so dass nach und nach eine </a:t>
            </a:r>
            <a:r>
              <a:rPr lang="de-DE" dirty="0" smtClean="0"/>
              <a:t>Schlange </a:t>
            </a:r>
            <a:r>
              <a:rPr lang="de-DE" dirty="0"/>
              <a:t>entsteht</a:t>
            </a:r>
            <a:r>
              <a:rPr lang="de-DE" dirty="0" smtClean="0"/>
              <a:t>.</a:t>
            </a:r>
            <a:endParaRPr lang="de-DE" dirty="0"/>
          </a:p>
          <a:p>
            <a:r>
              <a:rPr lang="de-DE" dirty="0"/>
              <a:t>Dabei geht es ganz bewusst um die </a:t>
            </a:r>
            <a:r>
              <a:rPr lang="de-DE" dirty="0" smtClean="0"/>
              <a:t>subjektiven Gedanken jedes </a:t>
            </a:r>
            <a:r>
              <a:rPr lang="de-DE" dirty="0"/>
              <a:t>Einzelnen.</a:t>
            </a:r>
          </a:p>
          <a:p>
            <a:r>
              <a:rPr lang="de-DE" dirty="0"/>
              <a:t>Zettel werden nicht bewertet oder kommentiert!</a:t>
            </a:r>
          </a:p>
          <a:p>
            <a:r>
              <a:rPr lang="de-DE" dirty="0"/>
              <a:t>Nur der Zettelschreiber hat das Recht, seinen Zettel zu verändern oder abzunehmen.</a:t>
            </a:r>
          </a:p>
          <a:p>
            <a:r>
              <a:rPr lang="de-DE" dirty="0"/>
              <a:t>Jeder weitere Zettel </a:t>
            </a:r>
            <a:r>
              <a:rPr lang="de-DE" dirty="0" smtClean="0"/>
              <a:t>wird </a:t>
            </a:r>
            <a:r>
              <a:rPr lang="de-DE" dirty="0"/>
              <a:t>dazu geheftet, so dass nach und nach eine Schlange (</a:t>
            </a:r>
            <a:r>
              <a:rPr lang="de-DE" dirty="0" err="1"/>
              <a:t>Snake</a:t>
            </a:r>
            <a:r>
              <a:rPr lang="de-DE" dirty="0"/>
              <a:t>) entsteht</a:t>
            </a:r>
            <a:r>
              <a:rPr lang="de-DE" dirty="0" smtClean="0"/>
              <a:t>.</a:t>
            </a:r>
          </a:p>
          <a:p>
            <a:r>
              <a:rPr lang="de-DE" dirty="0" smtClean="0"/>
              <a:t>Für </a:t>
            </a:r>
            <a:r>
              <a:rPr lang="de-DE" dirty="0"/>
              <a:t>eine Teamzertifizierung ist es notwendig, dass ihr Euch als Team 2 Mal in der Woche </a:t>
            </a:r>
            <a:r>
              <a:rPr lang="de-DE" dirty="0" smtClean="0"/>
              <a:t>trefft, </a:t>
            </a:r>
            <a:r>
              <a:rPr lang="de-DE" dirty="0"/>
              <a:t>um die Argumente zu besprechen und </a:t>
            </a:r>
            <a:r>
              <a:rPr lang="de-DE" dirty="0" smtClean="0"/>
              <a:t>ggf. </a:t>
            </a:r>
            <a:r>
              <a:rPr lang="de-DE" dirty="0"/>
              <a:t>auch </a:t>
            </a:r>
            <a:r>
              <a:rPr lang="de-DE" dirty="0" smtClean="0"/>
              <a:t>in das Workshop- oder </a:t>
            </a:r>
            <a:r>
              <a:rPr lang="de-DE" dirty="0" err="1" smtClean="0"/>
              <a:t>Meetingergebnis</a:t>
            </a:r>
            <a:r>
              <a:rPr lang="de-DE" dirty="0" smtClean="0"/>
              <a:t> </a:t>
            </a:r>
            <a:r>
              <a:rPr lang="de-DE" dirty="0"/>
              <a:t>einzuarbeiten.</a:t>
            </a:r>
          </a:p>
          <a:p>
            <a:endParaRPr lang="de-DE" dirty="0"/>
          </a:p>
        </p:txBody>
      </p:sp>
      <p:sp>
        <p:nvSpPr>
          <p:cNvPr id="3" name="Textfeld 2"/>
          <p:cNvSpPr txBox="1"/>
          <p:nvPr/>
        </p:nvSpPr>
        <p:spPr>
          <a:xfrm>
            <a:off x="5657788" y="99880"/>
            <a:ext cx="92329" cy="3385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03387" rtl="0" fontAlgn="auto" latinLnBrk="1" hangingPunct="0">
              <a:lnSpc>
                <a:spcPct val="100000"/>
              </a:lnSpc>
              <a:spcBef>
                <a:spcPts val="0"/>
              </a:spcBef>
              <a:spcAft>
                <a:spcPts val="0"/>
              </a:spcAft>
              <a:buClrTx/>
              <a:buSzTx/>
              <a:buFontTx/>
              <a:buNone/>
              <a:tabLst/>
            </a:pPr>
            <a:endParaRPr kumimoji="0" lang="de-DE" sz="16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392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Drain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19</cp:revision>
  <dcterms:modified xsi:type="dcterms:W3CDTF">2015-11-29T17:11:38Z</dcterms:modified>
</cp:coreProperties>
</file>