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7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-208" y="520"/>
      </p:cViewPr>
      <p:guideLst>
        <p:guide orient="horz" pos="629"/>
        <p:guide pos="44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4.t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04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8114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b="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AUFGABEN</a:t>
            </a:r>
            <a:endParaRPr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10" name="Bild 9" descr="a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93" y="641350"/>
            <a:ext cx="939800" cy="914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2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3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96831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>
              <a:solidFill>
                <a:srgbClr val="5D5E5F"/>
              </a:solidFill>
            </a:endParaRP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b="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AUFGABEN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8166" y="659636"/>
            <a:ext cx="905258" cy="89611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3" name="Shape 17"/>
          <p:cNvSpPr/>
          <p:nvPr userDrawn="1"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04</a:t>
            </a:r>
            <a:endParaRPr lang="de-DE"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858837" y="1555750"/>
            <a:ext cx="6011548" cy="3337148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Mastertextformat bearbeiten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Zweite Ebene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Dritte Ebene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Vierte Ebene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lang="de-DE" sz="1000" smtClean="0">
                <a:solidFill>
                  <a:srgbClr val="5D5E5F"/>
                </a:solidFill>
              </a:rPr>
              <a:t>Fünfte Ebene</a:t>
            </a:r>
            <a:endParaRPr sz="1000" dirty="0">
              <a:solidFill>
                <a:srgbClr val="5D5E5F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lang="de-DE" sz="2400" b="1" dirty="0" smtClean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rPr>
              <a:t>TRAININGS</a:t>
            </a:r>
            <a:r>
              <a:rPr lang="de-DE" sz="2400" b="0" dirty="0" smtClean="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Book"/>
              </a:rPr>
              <a:t>AUFGABEN</a:t>
            </a:r>
            <a:endParaRPr lang="de-DE" sz="2400" dirty="0">
              <a:solidFill>
                <a:srgbClr val="167DC7"/>
              </a:solidFill>
              <a:latin typeface="Avenir Light"/>
              <a:ea typeface="Avenir Light"/>
              <a:cs typeface="Avenir Light"/>
              <a:sym typeface="Avenir Light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am_Icon_master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79" y="603250"/>
            <a:ext cx="927100" cy="952500"/>
          </a:xfrm>
          <a:prstGeom prst="rect">
            <a:avLst/>
          </a:prstGeom>
        </p:spPr>
      </p:pic>
      <p:sp>
        <p:nvSpPr>
          <p:cNvPr id="13" name="Shape 17"/>
          <p:cNvSpPr/>
          <p:nvPr userDrawn="1"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0" marR="0" lvl="0" indent="0" algn="ctr" defTabSz="4033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sz="1000" b="1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04</a:t>
            </a:r>
            <a:endParaRPr lang="de-DE" sz="1000" b="0" dirty="0" smtClean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  <a:p>
            <a:pPr lvl="0" algn="ctr">
              <a:defRPr sz="1800"/>
            </a:pP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28.06.16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15" name="Shape 7"/>
          <p:cNvSpPr/>
          <p:nvPr userDrawn="1"/>
        </p:nvSpPr>
        <p:spPr>
          <a:xfrm>
            <a:off x="1619767" y="49525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16" name="pasted-image.tif"/>
          <p:cNvPicPr/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621680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400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1000" b="1" dirty="0">
                <a:solidFill>
                  <a:srgbClr val="FFFFFF"/>
                </a:solidFill>
                <a:latin typeface="Avenir Light"/>
                <a:ea typeface="Avenir Book"/>
                <a:cs typeface="Avenir Light"/>
                <a:sym typeface="Avenir Book"/>
              </a:rPr>
              <a:t>TRAININGSKARTE</a:t>
            </a:r>
            <a:r>
              <a:rPr sz="1000" dirty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WOR </a:t>
            </a:r>
            <a:r>
              <a:rPr lang="de-DE" sz="1000" b="0" dirty="0" smtClean="0">
                <a:solidFill>
                  <a:srgbClr val="FFFFFF"/>
                </a:solidFill>
                <a:latin typeface="Avenir Heavy"/>
                <a:ea typeface="Avenir Book"/>
                <a:cs typeface="Avenir Heavy"/>
                <a:sym typeface="Avenir Book"/>
              </a:rPr>
              <a:t>04</a:t>
            </a:r>
            <a:endParaRPr lang="de-DE" sz="1000" b="0" dirty="0" smtClean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  <a:p>
            <a:pPr lvl="0" algn="ctr">
              <a:defRPr sz="1800"/>
            </a:pPr>
            <a:endParaRPr sz="1000" b="0" dirty="0">
              <a:solidFill>
                <a:srgbClr val="FFFFFF"/>
              </a:solidFill>
              <a:latin typeface="Avenir Heavy"/>
              <a:ea typeface="Avenir Book"/>
              <a:cs typeface="Avenir Heavy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6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648566"/>
            <a:ext cx="5533296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sz="2400" b="1" cap="all" dirty="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166812" y="922701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sz="1000" cap="all" dirty="0">
                <a:solidFill>
                  <a:srgbClr val="5D5E5F"/>
                </a:solidFill>
              </a:rPr>
              <a:t>Master-Untertitelformat bearbeiten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7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xmlns:p14="http://schemas.microsoft.com/office/powerpoint/2010/main" spd="med"/>
  <p:txStyles>
    <p:titleStyle>
      <a:lvl1pPr defTabSz="403387" eaLnBrk="1" hangingPunct="1">
        <a:defRPr sz="2400" b="1" cap="all">
          <a:solidFill>
            <a:srgbClr val="1191D1"/>
          </a:solidFill>
          <a:latin typeface="Avenir Heavy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all">
          <a:solidFill>
            <a:srgbClr val="5D5E5F"/>
          </a:solidFill>
          <a:latin typeface="Avenir Light"/>
          <a:ea typeface="Avenir Book"/>
          <a:cs typeface="Avenir Light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7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66812" y="648566"/>
            <a:ext cx="6515630" cy="461667"/>
          </a:xfrm>
        </p:spPr>
        <p:txBody>
          <a:bodyPr/>
          <a:lstStyle/>
          <a:p>
            <a:r>
              <a:rPr lang="de-DE" dirty="0">
                <a:latin typeface="Avenir Light"/>
                <a:cs typeface="Avenir Light"/>
              </a:rPr>
              <a:t>WS: </a:t>
            </a:r>
            <a:r>
              <a:rPr lang="de-DE" dirty="0" smtClean="0"/>
              <a:t>TrainingsPlan Erstellen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Wolfgang </a:t>
            </a:r>
            <a:r>
              <a:rPr lang="de-DE" dirty="0" err="1" smtClean="0"/>
              <a:t>Brandhuber</a:t>
            </a:r>
            <a:r>
              <a:rPr lang="de-DE" dirty="0"/>
              <a:t>, Silke Kainzbauer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482776" y="1447742"/>
            <a:ext cx="6641924" cy="3502025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b="1" dirty="0" smtClean="0">
                <a:latin typeface="Avenir Heavy"/>
                <a:cs typeface="Avenir Heavy"/>
              </a:rPr>
              <a:t>Input</a:t>
            </a:r>
            <a:r>
              <a:rPr lang="de-DE" b="1" dirty="0">
                <a:latin typeface="Avenir Heavy"/>
                <a:cs typeface="Avenir Heavy"/>
              </a:rPr>
              <a:t>:</a:t>
            </a:r>
            <a:r>
              <a:rPr lang="de-DE" dirty="0">
                <a:latin typeface="Avenir Heavy"/>
                <a:cs typeface="Avenir Heavy"/>
              </a:rPr>
              <a:t> </a:t>
            </a:r>
            <a:r>
              <a:rPr lang="de-DE" dirty="0" err="1"/>
              <a:t>Backlog</a:t>
            </a:r>
            <a:r>
              <a:rPr lang="de-DE" dirty="0"/>
              <a:t> für Trainingsideen (siehe Remote Team Workshop 3)	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b="1" dirty="0" smtClean="0">
                <a:latin typeface="Avenir Heavy"/>
                <a:cs typeface="Avenir Heavy"/>
              </a:rPr>
              <a:t>Output</a:t>
            </a:r>
            <a:r>
              <a:rPr lang="de-DE" b="1" dirty="0">
                <a:latin typeface="Avenir Heavy"/>
                <a:cs typeface="Avenir Heavy"/>
              </a:rPr>
              <a:t>:</a:t>
            </a:r>
            <a:r>
              <a:rPr lang="de-DE" dirty="0"/>
              <a:t> </a:t>
            </a:r>
            <a:r>
              <a:rPr lang="de-DE" dirty="0" smtClean="0"/>
              <a:t>Trainingsplan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dirty="0"/>
              <a:t>Nach den ersten 3 </a:t>
            </a:r>
            <a:r>
              <a:rPr lang="de-DE" dirty="0" smtClean="0"/>
              <a:t>Workshops "</a:t>
            </a:r>
            <a:r>
              <a:rPr lang="de-DE" dirty="0"/>
              <a:t>Was braucht mein Team, um Software in guter Qualität zu entwickeln</a:t>
            </a:r>
            <a:r>
              <a:rPr lang="de-DE" dirty="0" smtClean="0"/>
              <a:t>?“, "</a:t>
            </a:r>
            <a:r>
              <a:rPr lang="de-DE" dirty="0"/>
              <a:t>Wie gut sind wir in dem, was wir tun wollen</a:t>
            </a:r>
            <a:r>
              <a:rPr lang="de-DE" dirty="0" smtClean="0"/>
              <a:t>?</a:t>
            </a:r>
            <a:r>
              <a:rPr lang="de-DE" dirty="0"/>
              <a:t> </a:t>
            </a:r>
            <a:r>
              <a:rPr lang="de-DE" dirty="0" smtClean="0"/>
              <a:t>und |</a:t>
            </a:r>
            <a:r>
              <a:rPr lang="de-DE" dirty="0"/>
              <a:t>"Trainingsideen sammeln und </a:t>
            </a:r>
            <a:r>
              <a:rPr lang="de-DE" dirty="0" smtClean="0"/>
              <a:t>priorisieren“ </a:t>
            </a:r>
            <a:r>
              <a:rPr lang="de-DE" dirty="0"/>
              <a:t>ist es nun an der Zeit, ein konkretes Training für das Team zu entwerfen</a:t>
            </a:r>
            <a:r>
              <a:rPr lang="de-DE" dirty="0" smtClean="0"/>
              <a:t>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dirty="0" smtClean="0"/>
              <a:t> </a:t>
            </a:r>
            <a:r>
              <a:rPr lang="de-DE" dirty="0"/>
              <a:t>Im </a:t>
            </a:r>
            <a:r>
              <a:rPr lang="de-DE" dirty="0" err="1"/>
              <a:t>Backlog</a:t>
            </a:r>
            <a:r>
              <a:rPr lang="de-DE" dirty="0"/>
              <a:t> für Trainingsideen, dem Move-</a:t>
            </a:r>
            <a:r>
              <a:rPr lang="de-DE" dirty="0" err="1"/>
              <a:t>Backlog</a:t>
            </a:r>
            <a:r>
              <a:rPr lang="de-DE" dirty="0"/>
              <a:t>, habt Ihr nun genug Material gesammelt, um einen ersten Trainingsplan zu erstellen. Das Move-</a:t>
            </a:r>
            <a:r>
              <a:rPr lang="de-DE" dirty="0" err="1"/>
              <a:t>Backlog</a:t>
            </a:r>
            <a:r>
              <a:rPr lang="de-DE" dirty="0"/>
              <a:t> ist vergleichbar mit einem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Backlog</a:t>
            </a:r>
            <a:r>
              <a:rPr lang="de-DE" dirty="0"/>
              <a:t> in der Produktentwicklung</a:t>
            </a:r>
            <a:r>
              <a:rPr lang="de-DE" dirty="0" smtClean="0"/>
              <a:t>.</a:t>
            </a:r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dirty="0" smtClean="0"/>
              <a:t> </a:t>
            </a:r>
            <a:r>
              <a:rPr lang="de-DE" dirty="0"/>
              <a:t>Aus diesem priorisierten Speicher für Trainingsideen wählt ihr nun </a:t>
            </a:r>
            <a:r>
              <a:rPr lang="de-DE" dirty="0" err="1"/>
              <a:t>Moves</a:t>
            </a:r>
            <a:r>
              <a:rPr lang="de-DE" dirty="0"/>
              <a:t> für Euer konkretes Training aus und legt Euren Trainingsplan für die nächste Zeit (1-2 Wochen) </a:t>
            </a:r>
            <a:r>
              <a:rPr lang="de-DE" dirty="0" smtClean="0"/>
              <a:t>fest. In </a:t>
            </a:r>
            <a:r>
              <a:rPr lang="de-DE" dirty="0"/>
              <a:t>der </a:t>
            </a:r>
            <a:r>
              <a:rPr lang="de-DE" dirty="0" err="1"/>
              <a:t>Scrum</a:t>
            </a:r>
            <a:r>
              <a:rPr lang="de-DE" dirty="0"/>
              <a:t>-Terminologie entspricht der Trainingsplan dem Sprint-</a:t>
            </a:r>
            <a:r>
              <a:rPr lang="de-DE" dirty="0" err="1"/>
              <a:t>Backlog</a:t>
            </a:r>
            <a:r>
              <a:rPr lang="de-DE" dirty="0"/>
              <a:t>)</a:t>
            </a:r>
            <a:r>
              <a:rPr lang="de-DE" dirty="0" smtClean="0"/>
              <a:t>.</a:t>
            </a:r>
            <a:endParaRPr lang="de-DE" dirty="0"/>
          </a:p>
          <a:p>
            <a:pPr>
              <a:lnSpc>
                <a:spcPts val="1300"/>
              </a:lnSpc>
              <a:spcBef>
                <a:spcPts val="600"/>
              </a:spcBef>
            </a:pPr>
            <a:r>
              <a:rPr lang="de-DE" dirty="0" smtClean="0"/>
              <a:t>Wichtig </a:t>
            </a:r>
            <a:r>
              <a:rPr lang="de-DE" dirty="0"/>
              <a:t>ist hierbei, durch die Diskussion über das Training eine </a:t>
            </a:r>
            <a:r>
              <a:rPr lang="de-DE" dirty="0" smtClean="0"/>
              <a:t>gemeinsame </a:t>
            </a:r>
            <a:r>
              <a:rPr lang="de-DE" dirty="0"/>
              <a:t>Ausrichtung im Team zu erreichen und zu entscheiden, welche </a:t>
            </a:r>
            <a:r>
              <a:rPr lang="de-DE" dirty="0" err="1"/>
              <a:t>Moves</a:t>
            </a:r>
            <a:r>
              <a:rPr lang="de-DE" dirty="0"/>
              <a:t> ihr in dieser Zeit trainieren möchtet.</a:t>
            </a:r>
            <a:endParaRPr lang="de-DE" dirty="0" smtClean="0"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>
          <a:xfrm>
            <a:off x="398815" y="1436712"/>
            <a:ext cx="6842831" cy="3500178"/>
          </a:xfrm>
        </p:spPr>
        <p:txBody>
          <a:bodyPr>
            <a:noAutofit/>
          </a:bodyPr>
          <a:lstStyle/>
          <a:p>
            <a:pPr>
              <a:lnSpc>
                <a:spcPts val="1200"/>
              </a:lnSpc>
            </a:pPr>
            <a:r>
              <a:rPr lang="de-DE" b="1" dirty="0" smtClean="0">
                <a:latin typeface="Avenir Heavy"/>
                <a:cs typeface="Avenir Heavy"/>
              </a:rPr>
              <a:t>Material</a:t>
            </a:r>
            <a:r>
              <a:rPr lang="de-DE" dirty="0" smtClean="0"/>
              <a:t>: Klebezettel</a:t>
            </a:r>
          </a:p>
          <a:p>
            <a:pPr>
              <a:lnSpc>
                <a:spcPts val="1200"/>
              </a:lnSpc>
            </a:pPr>
            <a:r>
              <a:rPr lang="de-DE" b="1" dirty="0" smtClean="0">
                <a:latin typeface="Avenir Heavy"/>
                <a:cs typeface="Avenir Heavy"/>
              </a:rPr>
              <a:t>Zeit</a:t>
            </a:r>
            <a:r>
              <a:rPr lang="de-DE" dirty="0" smtClean="0"/>
              <a:t>: </a:t>
            </a:r>
            <a:r>
              <a:rPr lang="de-DE" dirty="0"/>
              <a:t>60 Minuten bei einem Team von 5 - 10 </a:t>
            </a:r>
            <a:r>
              <a:rPr lang="de-DE" dirty="0" smtClean="0"/>
              <a:t>Personen</a:t>
            </a:r>
          </a:p>
          <a:p>
            <a:r>
              <a:rPr lang="de-DE" dirty="0"/>
              <a:t> </a:t>
            </a:r>
            <a:r>
              <a:rPr lang="de-DE" dirty="0"/>
              <a:t>Geht zusammen die Liste oder die Quadranten (siehe </a:t>
            </a:r>
            <a:r>
              <a:rPr lang="de-DE" dirty="0" smtClean="0"/>
              <a:t>WS 03 "</a:t>
            </a:r>
            <a:r>
              <a:rPr lang="de-DE" dirty="0"/>
              <a:t>Trainingsideen sammeln und </a:t>
            </a:r>
            <a:r>
              <a:rPr lang="de-DE" dirty="0" smtClean="0"/>
              <a:t>priorisieren“)  </a:t>
            </a:r>
            <a:r>
              <a:rPr lang="de-DE" dirty="0"/>
              <a:t>mit den Trainingsideen durch und entscheidet gemeinsam für jede Trainingsidee, ob sie in den Trainingsplan für übernommen werden sollte. </a:t>
            </a:r>
          </a:p>
          <a:p>
            <a:r>
              <a:rPr lang="de-DE" dirty="0" smtClean="0"/>
              <a:t>Wichtig </a:t>
            </a:r>
            <a:r>
              <a:rPr lang="de-DE" dirty="0"/>
              <a:t>ist hierbei, durch die Diskussion im Team einen Abgleich und Konsens zu erzielen. </a:t>
            </a:r>
          </a:p>
          <a:p>
            <a:r>
              <a:rPr lang="de-DE" dirty="0" smtClean="0"/>
              <a:t>Nehmt </a:t>
            </a:r>
            <a:r>
              <a:rPr lang="de-DE" dirty="0"/>
              <a:t>nun die </a:t>
            </a:r>
            <a:r>
              <a:rPr lang="de-DE" dirty="0" err="1"/>
              <a:t>Moves</a:t>
            </a:r>
            <a:r>
              <a:rPr lang="de-DE" dirty="0"/>
              <a:t>, die ihr als nächstes trainieren wollt, in Euren Trainingsplan auf.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In </a:t>
            </a:r>
            <a:r>
              <a:rPr lang="de-DE" dirty="0"/>
              <a:t>der </a:t>
            </a:r>
            <a:r>
              <a:rPr lang="de-DE" dirty="0" err="1"/>
              <a:t>Scrum</a:t>
            </a:r>
            <a:r>
              <a:rPr lang="de-DE" dirty="0"/>
              <a:t>-Terminologie entspricht der Trainingsplan dem Sprint-</a:t>
            </a:r>
            <a:r>
              <a:rPr lang="de-DE" dirty="0" err="1"/>
              <a:t>Backlog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dirty="0" smtClean="0"/>
              <a:t>Notiert </a:t>
            </a:r>
            <a:r>
              <a:rPr lang="de-DE" dirty="0"/>
              <a:t>dabei, wer </a:t>
            </a:r>
            <a:r>
              <a:rPr lang="de-DE" dirty="0" smtClean="0"/>
              <a:t>im Team welchen Move auf </a:t>
            </a:r>
            <a:r>
              <a:rPr lang="de-DE" dirty="0"/>
              <a:t>welche Weise bzw. wie oft in den kommenden 1 - 2 Wochen trainieren möchte</a:t>
            </a:r>
            <a:r>
              <a:rPr lang="de-DE" dirty="0" smtClean="0"/>
              <a:t>.</a:t>
            </a:r>
            <a:endParaRPr lang="de-DE" dirty="0"/>
          </a:p>
          <a:p>
            <a:r>
              <a:rPr lang="de-DE" smtClean="0"/>
              <a:t>Dokumentiert </a:t>
            </a:r>
            <a:r>
              <a:rPr lang="de-DE" dirty="0"/>
              <a:t>den Trainingsplan am Teamboard. In verteilt arbeitenden Teams (Remote Teams) geschieht dies online mit einem passenden Tool.</a:t>
            </a:r>
            <a:endParaRPr lang="de-DE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er_training_card_template_am_cc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ger_training_card_template_am_cc.potx</Template>
  <TotalTime>0</TotalTime>
  <Words>109</Words>
  <Application>Microsoft Macintosh PowerPoint</Application>
  <PresentationFormat>Benutzerdefiniert</PresentationFormat>
  <Paragraphs>15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ger_training_card_template_am_cc</vt:lpstr>
      <vt:lpstr>WS: TrainingsPlan Erstellen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Silke Kainzbauer</cp:lastModifiedBy>
  <cp:revision>39</cp:revision>
  <dcterms:modified xsi:type="dcterms:W3CDTF">2016-06-28T09:58:47Z</dcterms:modified>
</cp:coreProperties>
</file>