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56">
          <p15:clr>
            <a:srgbClr val="A4A3A4"/>
          </p15:clr>
        </p15:guide>
        <p15:guide id="2" pos="44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59" d="100"/>
          <a:sy n="159" d="100"/>
        </p:scale>
        <p:origin x="1616" y="184"/>
      </p:cViewPr>
      <p:guideLst>
        <p:guide orient="horz" pos="656"/>
        <p:guide pos="44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7082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7E006B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itelplatzhalter 1"/>
          <p:cNvSpPr txBox="1">
            <a:spLocks/>
          </p:cNvSpPr>
          <p:nvPr userDrawn="1"/>
        </p:nvSpPr>
        <p:spPr>
          <a:xfrm>
            <a:off x="1169473" y="1075916"/>
            <a:ext cx="3520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403388" rtl="0" eaLnBrk="1" latinLnBrk="0" hangingPunct="1">
              <a:spcBef>
                <a:spcPct val="0"/>
              </a:spcBef>
              <a:buNone/>
              <a:defRPr lang="de-DE" sz="2400" b="0" kern="1200" baseline="0">
                <a:solidFill>
                  <a:srgbClr val="7E006B"/>
                </a:solidFill>
                <a:latin typeface="Avenir Heavy"/>
                <a:ea typeface="+mn-ea"/>
                <a:cs typeface="Avenir Heavy"/>
              </a:defRPr>
            </a:lvl1pPr>
          </a:lstStyle>
          <a:p>
            <a:pPr algn="l"/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REGINA</a:t>
            </a:r>
            <a:r>
              <a:rPr lang="de-DE" sz="1000" baseline="0" dirty="0" smtClean="0">
                <a:solidFill>
                  <a:srgbClr val="5D5E5F"/>
                </a:solidFill>
                <a:latin typeface="Avenir Book"/>
                <a:cs typeface="Avenir Book"/>
              </a:rPr>
              <a:t> BRANDHUBER</a:t>
            </a:r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 </a:t>
            </a:r>
            <a:endParaRPr lang="de-DE" sz="1000" dirty="0">
              <a:solidFill>
                <a:srgbClr val="5D5E5F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7E006B"/>
                </a:solidFill>
                <a:latin typeface="Avenir Heavy"/>
                <a:cs typeface="Avenir Heavy"/>
              </a:rPr>
              <a:t>TR	AININGS</a:t>
            </a:r>
            <a:r>
              <a:rPr lang="de-DE" sz="2400" dirty="0" smtClean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08.03.16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emf"/><Relationship Id="rId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08.03.16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 14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in_toma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914" y="3079222"/>
            <a:ext cx="1309623" cy="117995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83376"/>
            <a:ext cx="4612406" cy="461665"/>
          </a:xfrm>
        </p:spPr>
        <p:txBody>
          <a:bodyPr/>
          <a:lstStyle/>
          <a:p>
            <a:r>
              <a:rPr lang="de-DE" dirty="0" smtClean="0"/>
              <a:t>ICH BIN </a:t>
            </a:r>
            <a:r>
              <a:rPr lang="de-DE" dirty="0" smtClean="0">
                <a:latin typeface="Avenir Book"/>
                <a:cs typeface="Avenir Book"/>
              </a:rPr>
              <a:t>IN EINER TOMATE</a:t>
            </a:r>
            <a:endParaRPr lang="de-DE" dirty="0">
              <a:latin typeface="Avenir Book"/>
              <a:cs typeface="Avenir Book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Du kannst die </a:t>
            </a:r>
            <a:r>
              <a:rPr lang="de-DE" dirty="0" smtClean="0"/>
              <a:t>„Tomate“</a:t>
            </a:r>
            <a:r>
              <a:rPr lang="de-DE" baseline="30000" dirty="0" smtClean="0"/>
              <a:t>1</a:t>
            </a:r>
            <a:r>
              <a:rPr lang="de-DE" dirty="0" smtClean="0"/>
              <a:t> </a:t>
            </a:r>
            <a:r>
              <a:rPr lang="de-DE" dirty="0"/>
              <a:t>zu einem Schutzraum für Deine Konzentration machen. Dazu braucht es Training, wie Du mit Störern und </a:t>
            </a:r>
            <a:r>
              <a:rPr lang="de-DE" dirty="0" err="1"/>
              <a:t>Ablenkern</a:t>
            </a:r>
            <a:r>
              <a:rPr lang="de-DE" dirty="0"/>
              <a:t> umgehen kannst. </a:t>
            </a:r>
          </a:p>
          <a:p>
            <a:r>
              <a:rPr lang="de-DE" dirty="0"/>
              <a:t>Störer sind Unterbrechungen von außen, z.B. Telefon, Klingel, Mitbewohner, Arbeitskollegen, etc. </a:t>
            </a:r>
          </a:p>
          <a:p>
            <a:r>
              <a:rPr lang="de-DE" dirty="0" err="1"/>
              <a:t>Ablenker</a:t>
            </a:r>
            <a:r>
              <a:rPr lang="de-DE" dirty="0"/>
              <a:t> sind Impulse oder Gedanken, die aus Dir heraus entstehen, und das Ziel der Tomate nicht unmittelbar verfolgen. </a:t>
            </a:r>
          </a:p>
          <a:p>
            <a:r>
              <a:rPr lang="de-DE" dirty="0"/>
              <a:t>Beide Ereignisse unterbrechen Deine Konzentration. Im einen Fall brauche ich einen passenden Umgang mit meinem Umfeld und im anderen Fall Training, um bei der Sache bleiben zu können.  </a:t>
            </a:r>
          </a:p>
          <a:p>
            <a:r>
              <a:rPr lang="de-DE" dirty="0" smtClean="0"/>
              <a:t>In </a:t>
            </a:r>
            <a:r>
              <a:rPr lang="de-DE" dirty="0"/>
              <a:t>Ausnahmefällen kann man die Tomate stoppen. Überlege aber genau, was ein echter Ausnahmefall ist. Sobald das Notwendigste geregelt ist, lässt man den </a:t>
            </a:r>
            <a:r>
              <a:rPr lang="de-DE" dirty="0" err="1"/>
              <a:t>Timer</a:t>
            </a:r>
            <a:r>
              <a:rPr lang="de-DE" dirty="0"/>
              <a:t> weiterlaufen. Die Tomate sollte möglichst kurz unterbrochen werden, um den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Konzentrationsfaden </a:t>
            </a:r>
            <a:r>
              <a:rPr lang="de-DE" dirty="0"/>
              <a:t>nicht abreißen zu lassen</a:t>
            </a:r>
            <a:r>
              <a:rPr lang="de-DE" dirty="0" smtClean="0"/>
              <a:t>. Hier solltest Du nicht zu </a:t>
            </a:r>
            <a:br>
              <a:rPr lang="de-DE" dirty="0" smtClean="0"/>
            </a:br>
            <a:r>
              <a:rPr lang="de-DE" dirty="0" smtClean="0"/>
              <a:t>großzügig mit Dir sein, da sonst der gewünschte Trainingsreiz verloren geht.</a:t>
            </a:r>
            <a:endParaRPr lang="de-DE" dirty="0"/>
          </a:p>
          <a:p>
            <a:pPr lvl="1"/>
            <a:r>
              <a:rPr lang="de-DE" dirty="0"/>
              <a:t>Möglicher Umgang mit Unterbrechungen: </a:t>
            </a:r>
          </a:p>
          <a:p>
            <a:pPr lvl="2"/>
            <a:r>
              <a:rPr lang="de-DE" dirty="0"/>
              <a:t>Tomate wird verworfen und man beginnt nach Unterbrechung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immer </a:t>
            </a:r>
            <a:r>
              <a:rPr lang="de-DE" dirty="0"/>
              <a:t>eine neue Tomate. </a:t>
            </a:r>
          </a:p>
          <a:p>
            <a:pPr lvl="2"/>
            <a:r>
              <a:rPr lang="de-DE" dirty="0"/>
              <a:t>Tomate kann </a:t>
            </a:r>
            <a:r>
              <a:rPr lang="de-DE" dirty="0" smtClean="0"/>
              <a:t>1-5 min</a:t>
            </a:r>
            <a:r>
              <a:rPr lang="de-DE" dirty="0" smtClean="0"/>
              <a:t> </a:t>
            </a:r>
            <a:r>
              <a:rPr lang="de-DE" dirty="0"/>
              <a:t>unterbrochen werden und läuft dann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wieder </a:t>
            </a:r>
            <a:r>
              <a:rPr lang="de-DE" dirty="0"/>
              <a:t>weiter</a:t>
            </a:r>
            <a:r>
              <a:rPr lang="de-DE" dirty="0" smtClean="0"/>
              <a:t>. Bei längerer Unterbrechung beginnst Du eine neue Tomate.</a:t>
            </a:r>
            <a:endParaRPr lang="de-DE" dirty="0"/>
          </a:p>
        </p:txBody>
      </p:sp>
      <p:sp>
        <p:nvSpPr>
          <p:cNvPr id="5" name="Fußzeilenplatzhalter 19"/>
          <p:cNvSpPr txBox="1">
            <a:spLocks/>
          </p:cNvSpPr>
          <p:nvPr/>
        </p:nvSpPr>
        <p:spPr>
          <a:xfrm>
            <a:off x="5086569" y="4776480"/>
            <a:ext cx="1775894" cy="28381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38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77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016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355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693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032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371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2710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baseline="30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de-DE" sz="9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de-DE" sz="900" dirty="0" err="1" smtClean="0">
                <a:solidFill>
                  <a:schemeClr val="bg1">
                    <a:lumMod val="65000"/>
                  </a:schemeClr>
                </a:solidFill>
              </a:rPr>
              <a:t>www.pomodorotechnique.com</a:t>
            </a:r>
            <a:endParaRPr lang="de-DE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90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256882"/>
          </a:xfrm>
        </p:spPr>
        <p:txBody>
          <a:bodyPr>
            <a:normAutofit lnSpcReduction="10000"/>
          </a:bodyPr>
          <a:lstStyle/>
          <a:p>
            <a:r>
              <a:rPr lang="de-DE" dirty="0"/>
              <a:t>Schreibe 2 Wochen lang zu jeder Tomate eine Liste mit Deinen Störern und </a:t>
            </a:r>
            <a:r>
              <a:rPr lang="de-DE" dirty="0" err="1"/>
              <a:t>Ablenkern</a:t>
            </a:r>
            <a:r>
              <a:rPr lang="de-DE" dirty="0"/>
              <a:t>. </a:t>
            </a:r>
          </a:p>
          <a:p>
            <a:r>
              <a:rPr lang="de-DE" dirty="0"/>
              <a:t>Notiere zu jedem </a:t>
            </a:r>
            <a:r>
              <a:rPr lang="de-DE" dirty="0" err="1"/>
              <a:t>Ablenker</a:t>
            </a:r>
            <a:r>
              <a:rPr lang="de-DE" dirty="0"/>
              <a:t> den genauen Gedanken, der Dich ablenkte, und zu jedem Störer, wer und warum.</a:t>
            </a:r>
          </a:p>
          <a:p>
            <a:r>
              <a:rPr lang="de-DE" dirty="0"/>
              <a:t>Schau nach der Tomate Deine </a:t>
            </a:r>
            <a:r>
              <a:rPr lang="de-DE" dirty="0" err="1"/>
              <a:t>Ablenker</a:t>
            </a:r>
            <a:r>
              <a:rPr lang="de-DE" dirty="0"/>
              <a:t> nochmals durch und überlege, welche Gedanken Du in einer </a:t>
            </a:r>
            <a:r>
              <a:rPr lang="de-DE" dirty="0" smtClean="0"/>
              <a:t>Folgetomate </a:t>
            </a:r>
            <a:r>
              <a:rPr lang="de-DE" dirty="0"/>
              <a:t>noch einmal verfolgen möchtest und welche Du </a:t>
            </a:r>
            <a:r>
              <a:rPr lang="de-DE" dirty="0" smtClean="0"/>
              <a:t>wegstreichen </a:t>
            </a:r>
            <a:r>
              <a:rPr lang="de-DE" dirty="0"/>
              <a:t>möchtest, weil es sich nicht lohnt sie weiterzuverfolgen.  </a:t>
            </a:r>
          </a:p>
          <a:p>
            <a:r>
              <a:rPr lang="de-DE" dirty="0"/>
              <a:t>Zähle Deine Störer auf der Liste zusammen und notiere für jeden Störer, welche Lösung Du dafür in der nächsten Tomate finden </a:t>
            </a:r>
            <a:r>
              <a:rPr lang="de-DE" dirty="0" smtClean="0"/>
              <a:t>möchtest. </a:t>
            </a:r>
            <a:r>
              <a:rPr lang="de-DE" dirty="0" smtClean="0"/>
              <a:t>Mögliche </a:t>
            </a:r>
            <a:r>
              <a:rPr lang="de-DE" dirty="0"/>
              <a:t>Lösungen für Störer: </a:t>
            </a:r>
          </a:p>
          <a:p>
            <a:pPr lvl="1"/>
            <a:r>
              <a:rPr lang="de-DE" dirty="0"/>
              <a:t>Telefon während einer Tomate ausschalten oder ignorieren, um nach der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Tomate </a:t>
            </a:r>
            <a:r>
              <a:rPr lang="de-DE" dirty="0"/>
              <a:t>zurückzurufen.</a:t>
            </a:r>
          </a:p>
          <a:p>
            <a:pPr lvl="1"/>
            <a:r>
              <a:rPr lang="de-DE" dirty="0"/>
              <a:t>Arbeitskollegen und Mitbewohner die Tomatentechnik erklären. Evtl. ein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Schild </a:t>
            </a:r>
            <a:r>
              <a:rPr lang="de-DE" dirty="0"/>
              <a:t>auf </a:t>
            </a:r>
            <a:r>
              <a:rPr lang="de-DE" dirty="0" smtClean="0"/>
              <a:t>den Schreibtisch </a:t>
            </a:r>
            <a:r>
              <a:rPr lang="de-DE" dirty="0"/>
              <a:t>stellen oder an die Tür hängen, dass man nicht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gestört werden </a:t>
            </a:r>
            <a:r>
              <a:rPr lang="de-DE" dirty="0"/>
              <a:t>möchte. </a:t>
            </a:r>
            <a:endParaRPr lang="de-DE" dirty="0"/>
          </a:p>
          <a:p>
            <a:r>
              <a:rPr lang="de-DE" dirty="0"/>
              <a:t>Erstelle 8 </a:t>
            </a:r>
            <a:r>
              <a:rPr lang="de-DE" dirty="0" smtClean="0"/>
              <a:t>Störer-</a:t>
            </a:r>
            <a:r>
              <a:rPr lang="de-DE" dirty="0" err="1" smtClean="0"/>
              <a:t>Ablenker</a:t>
            </a:r>
            <a:r>
              <a:rPr lang="de-DE" dirty="0" smtClean="0"/>
              <a:t>-Protokolle </a:t>
            </a:r>
            <a:r>
              <a:rPr lang="de-DE" dirty="0"/>
              <a:t>und zeige sie Deinem Team.</a:t>
            </a:r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mm_Trainingskart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mm_Trainingskarte Template.potx</Template>
  <TotalTime>0</TotalTime>
  <Words>49</Words>
  <Application>Microsoft Macintosh PowerPoint</Application>
  <PresentationFormat>Benutzerdefiniert</PresentationFormat>
  <Paragraphs>17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Avenir Book</vt:lpstr>
      <vt:lpstr>Avenir Heavy</vt:lpstr>
      <vt:lpstr>Avenir Light</vt:lpstr>
      <vt:lpstr>Calibri</vt:lpstr>
      <vt:lpstr>Arial</vt:lpstr>
      <vt:lpstr>mm_Trainingskarte Template</vt:lpstr>
      <vt:lpstr>ICH BIN IN EINER TOMATE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gina brandhuber</cp:lastModifiedBy>
  <cp:revision>34</cp:revision>
  <cp:lastPrinted>2016-03-08T11:24:10Z</cp:lastPrinted>
  <dcterms:created xsi:type="dcterms:W3CDTF">2015-03-26T08:30:55Z</dcterms:created>
  <dcterms:modified xsi:type="dcterms:W3CDTF">2016-03-08T11:36:19Z</dcterms:modified>
</cp:coreProperties>
</file>