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23.07.23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23.07.23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23.07.23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23.07.23</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5942053" cy="3924151"/>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a:solidFill>
                  <a:srgbClr val="747982"/>
                </a:solidFill>
                <a:latin typeface="Avenir Book"/>
                <a:cs typeface="Avenir Book"/>
              </a:rPr>
              <a:t>Ein Sprint ist eine Zeiteinheit </a:t>
            </a:r>
            <a:r>
              <a:rPr lang="de-DE" sz="1000" dirty="0">
                <a:solidFill>
                  <a:srgbClr val="616575"/>
                </a:solidFill>
                <a:latin typeface="Avenir Book"/>
                <a:cs typeface="Avenir Book"/>
              </a:rPr>
              <a:t>von</a:t>
            </a:r>
            <a:r>
              <a:rPr lang="de-DE" sz="1000" dirty="0">
                <a:solidFill>
                  <a:srgbClr val="747982"/>
                </a:solidFill>
                <a:latin typeface="Avenir Book"/>
                <a:cs typeface="Avenir Book"/>
              </a:rPr>
              <a:t> einer bis zu vier Wochen. Zu Beginn eines Sprints wird seine Dauer festgelegt und dann nicht mehr verändert.</a:t>
            </a:r>
          </a:p>
          <a:p>
            <a:pPr lvl="0">
              <a:buSzPct val="170000"/>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Zum Sprint gehört eine vorherige schriftliche Planung und ein Retrotreffen mit Deinem Team. Dort wird besprochen wie der Sprint verlaufen ist, und was man im nächsten Sprint verbessern kann. Zu beiden Events gibt es eigene Trainingskarten, wenn Du Dich an der Stelle für eine Vertiefung interessierst: SCR 05 und SCR 06.</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kann beispielsweise die Zeit zwischen zwei Unterrichtsstunden sein.</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Sprints lösen sich unmittelbar ab. Wenn ein Sprint beendet ist, beginnt sofort der nächste.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Ein Sprint wird nicht unterbrochen, nachdem er gestartet wurde.</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Du stellst Dir Aufgaben für Deinen Sprint, die am Ende zu einem vorzeigbaren Ergebnis führen. Größere Aufgaben kannst du in kleinere Einheiten zerlegen. Diese Aufgaben dokumentierst Du vor Beginn des Sprints.</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r>
              <a:rPr lang="de-DE" sz="1000" dirty="0">
                <a:solidFill>
                  <a:srgbClr val="747982"/>
                </a:solidFill>
                <a:latin typeface="Avenir Book"/>
                <a:cs typeface="Avenir Book"/>
              </a:rPr>
              <a:t>Es kommen während dem Sprint keine neuen Aufgaben hinzu und keine weg. Es geht darum eine Wahrnehmung zu erarbeiten, wieviel Du in einem Sprint schaffen kannst und was für Dich sinnvolle vorzeigbare Ziele sind.</a:t>
            </a: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323713"/>
          </a:xfrm>
          <a:prstGeom prst="rect">
            <a:avLst/>
          </a:prstGeom>
          <a:noFill/>
          <a:ln>
            <a:solidFill>
              <a:srgbClr val="FFFFFF"/>
            </a:solidFill>
          </a:ln>
        </p:spPr>
        <p:txBody>
          <a:bodyPr wrap="square" rtlCol="0">
            <a:spAutoFit/>
          </a:bodyPr>
          <a:lstStyle/>
          <a:p>
            <a:pPr marL="271463" indent="-271463">
              <a:lnSpc>
                <a:spcPct val="150000"/>
              </a:lnSpc>
              <a:buSzPct val="170000"/>
              <a:buBlip>
                <a:blip r:embed="rId3"/>
              </a:buBlip>
            </a:pPr>
            <a:r>
              <a:rPr lang="de-DE" sz="1000" dirty="0">
                <a:solidFill>
                  <a:srgbClr val="747982"/>
                </a:solidFill>
                <a:latin typeface="Avenir Book"/>
                <a:cs typeface="Avenir Book"/>
              </a:rPr>
              <a:t>Plane zwei Sprints von je einer Woche. </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nSpc>
                <a:spcPct val="150000"/>
              </a:lnSpc>
              <a:buSzPct val="170000"/>
              <a:buBlip>
                <a:blip r:embed="rId3"/>
              </a:buBlip>
            </a:pPr>
            <a:endParaRPr lang="de-DE" sz="1000" dirty="0">
              <a:solidFill>
                <a:srgbClr val="747982"/>
              </a:solidFill>
              <a:latin typeface="Avenir Book"/>
              <a:cs typeface="Avenir Book"/>
            </a:endParaRPr>
          </a:p>
          <a:p>
            <a:pPr marL="271463" indent="-271463">
              <a:lnSpc>
                <a:spcPct val="150000"/>
              </a:lnSpc>
              <a:buSzPct val="170000"/>
              <a:buBlip>
                <a:blip r:embed="rId3"/>
              </a:buBlip>
            </a:pPr>
            <a:r>
              <a:rPr lang="de-DE" sz="1000" dirty="0">
                <a:solidFill>
                  <a:srgbClr val="747982"/>
                </a:solidFill>
                <a:latin typeface="Avenir Book"/>
                <a:cs typeface="Avenir Book"/>
              </a:rPr>
              <a:t>Es ist unabhängig davon, ob alle Aufgaben im Sprint erledigt wurden. Sie rutschen nicht automatisch in den nächsten Sprint. Ein Folgesprint wird wieder von vorne und ohne Altlasten geplant. Ein Sprint kann als abgeschlossen gelten, wenn noch Aufgaben übrig sind. Wichtig ist, dass das Ergebnis vorzeigbar ist.</a:t>
            </a:r>
          </a:p>
          <a:p>
            <a:endParaRPr lang="de-DE" sz="1000" dirty="0"/>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464" y="3564302"/>
            <a:ext cx="977900" cy="977900"/>
          </a:xfrm>
          <a:prstGeom prst="rect">
            <a:avLst/>
          </a:prstGeom>
        </p:spPr>
      </p:pic>
      <p:sp>
        <p:nvSpPr>
          <p:cNvPr id="3" name="Shape 7">
            <a:extLst>
              <a:ext uri="{FF2B5EF4-FFF2-40B4-BE49-F238E27FC236}">
                <a16:creationId xmlns:a16="http://schemas.microsoft.com/office/drawing/2014/main" id="{A4B2B643-A8F4-BD88-A50E-A36C326FBDCF}"/>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14" name="pasted-image.tif">
            <a:extLst>
              <a:ext uri="{FF2B5EF4-FFF2-40B4-BE49-F238E27FC236}">
                <a16:creationId xmlns:a16="http://schemas.microsoft.com/office/drawing/2014/main" id="{F17D06AB-E78F-70A9-7665-41F002087066}"/>
              </a:ext>
            </a:extLst>
          </p:cNvPr>
          <p:cNvPicPr/>
          <p:nvPr/>
        </p:nvPicPr>
        <p:blipFill rotWithShape="1">
          <a:blip r:embed="rId5"/>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333</Words>
  <Application>Microsoft Macintosh PowerPoint</Application>
  <PresentationFormat>Benutzerdefiniert</PresentationFormat>
  <Paragraphs>28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7</cp:revision>
  <cp:lastPrinted>2018-09-07T09:51:16Z</cp:lastPrinted>
  <dcterms:created xsi:type="dcterms:W3CDTF">2015-03-27T21:35:58Z</dcterms:created>
  <dcterms:modified xsi:type="dcterms:W3CDTF">2023-07-23T14:41:57Z</dcterms:modified>
</cp:coreProperties>
</file>