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608" y="-112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PER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05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STÄRKEN</a:t>
            </a:r>
            <a:r>
              <a:rPr lang="de-DE" dirty="0">
                <a:latin typeface="Avenir Light"/>
                <a:cs typeface="Avenir Light"/>
              </a:rPr>
              <a:t>SPIEGEL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568452"/>
            <a:ext cx="6306080" cy="313383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Wie wir uns und andere wahrnehmen und diese Wahrnehmungen bewerten, bildet die Grundlage für unser Handeln.</a:t>
            </a:r>
          </a:p>
          <a:p>
            <a:pPr>
              <a:lnSpc>
                <a:spcPct val="150000"/>
              </a:lnSpc>
            </a:pPr>
            <a:r>
              <a:rPr lang="de-DE" dirty="0"/>
              <a:t>Nicht alles an uns ist toll und nicht alles kann jeder toll. Das ist völlig normal und in Ordnung so. Alles andere wäre der Blick durch die rosarote Brille.</a:t>
            </a:r>
          </a:p>
          <a:p>
            <a:pPr>
              <a:lnSpc>
                <a:spcPct val="150000"/>
              </a:lnSpc>
            </a:pPr>
            <a:r>
              <a:rPr lang="de-DE" dirty="0"/>
              <a:t>In unserer Gesellschaft gilt es jedoch im Gegenteil als hohes Gut, sich nicht selbst zu loben (schon gar nicht öffentlich). Viele Menschen haben diese Verhaltensregel verinnerlicht: Eigenlob stinkt.</a:t>
            </a:r>
          </a:p>
          <a:p>
            <a:pPr>
              <a:lnSpc>
                <a:spcPct val="150000"/>
              </a:lnSpc>
            </a:pPr>
            <a:r>
              <a:rPr lang="de-DE" dirty="0"/>
              <a:t>Dazu wird große Selbstzufriedenheit häufig von uns selbst als Gefahr gesehen, den Antrieb zu verlieren, sich zu verbessern. Wenn ich zu zufrieden bin, verliere ich meine Motivation.</a:t>
            </a:r>
          </a:p>
          <a:p>
            <a:pPr>
              <a:lnSpc>
                <a:spcPct val="150000"/>
              </a:lnSpc>
            </a:pPr>
            <a:r>
              <a:rPr lang="de-DE" dirty="0"/>
              <a:t>Viele Menschen tendieren daher dazu, ihre Fehler zu überhöhen und ihre Stärken zu banalisieren.</a:t>
            </a:r>
          </a:p>
          <a:p>
            <a:pPr>
              <a:lnSpc>
                <a:spcPct val="150000"/>
              </a:lnSpc>
            </a:pPr>
            <a:r>
              <a:rPr lang="de-DE" dirty="0"/>
              <a:t>Je ehrlicher wir mit uns selbst sind und je genauer wir unsere Stärken kennen, desto besser können wir Entscheidungen treffen, die uns helfen, positive Erfahrungen zu machen und Selbstwert aufzubauen.</a:t>
            </a:r>
          </a:p>
          <a:p>
            <a:pPr>
              <a:lnSpc>
                <a:spcPct val="150000"/>
              </a:lnSpc>
            </a:pPr>
            <a:r>
              <a:rPr lang="de-DE" dirty="0"/>
              <a:t>Es geht dabei um ein realistisches Bild und darum, unsere eigene Perspektive auf uns durch Perspektiven von außen zu ergänzen und zu bereichern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Bitte 5 bis 8 Personen aus Deinem Umfeld, die Dich gut kennen, Dir die folgenden Fragen schriftlich zu beantworten:</a:t>
            </a:r>
          </a:p>
          <a:p>
            <a:pPr marL="284162" lvl="1" indent="0">
              <a:buNone/>
            </a:pPr>
            <a:r>
              <a:rPr lang="de-DE" dirty="0"/>
              <a:t>a) Welche Fähigkeit ist eine große Stärke von mir?</a:t>
            </a:r>
          </a:p>
          <a:p>
            <a:pPr marL="284162" lvl="1" indent="0">
              <a:buNone/>
            </a:pPr>
            <a:r>
              <a:rPr lang="de-DE" dirty="0"/>
              <a:t>b) In welchen konkreten Situationen hast Du genau diese Fähigkeit beobachtet?</a:t>
            </a:r>
            <a:br>
              <a:rPr lang="de-DE" dirty="0"/>
            </a:br>
            <a:r>
              <a:rPr lang="de-DE" dirty="0"/>
              <a:t> (je genauer beschrieben, desto besser)</a:t>
            </a:r>
          </a:p>
          <a:p>
            <a:r>
              <a:rPr lang="de-DE" dirty="0"/>
              <a:t>Jede der gefragten Personen sollte jeweils drei verschiedene Fähigkeiten und dazu jeweils mind. eine spezifische Situation notieren (ergibt 15 - 18 Fähigkeiten mit konkreten Situationen)</a:t>
            </a:r>
          </a:p>
          <a:p>
            <a:r>
              <a:rPr lang="de-DE" dirty="0"/>
              <a:t>Sammle die Antworten ein und bilde Themencluster daraus. Es wird vermutlich einige Doppelnennungen geben, einiges wird Dir bekannt sein, einiges vielleicht neu.</a:t>
            </a:r>
          </a:p>
          <a:p>
            <a:r>
              <a:rPr lang="de-DE" dirty="0"/>
              <a:t>Filtere daraus Deine Schlüsselstärken heraus. Was wurde mehrfach genannt? Was findest Du wichtig für Dich? Was hast Du Dir selbst schon gedacht? Notiere sie Dir so, dass </a:t>
            </a:r>
            <a:r>
              <a:rPr lang="de-DE" dirty="0" smtClean="0"/>
              <a:t>Du</a:t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/>
              <a:t>darauf zurückgreifen kannst  – besonders in Drucksituationen oder bei </a:t>
            </a:r>
            <a:r>
              <a:rPr lang="de-DE" dirty="0" smtClean="0"/>
              <a:t>schwierigen</a:t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/>
              <a:t>Entscheidungen.</a:t>
            </a:r>
          </a:p>
          <a:p>
            <a:r>
              <a:rPr lang="de-DE" dirty="0"/>
              <a:t>Mache diese Übung und teile das Endergebnis mit mind. drei anderen Personen.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3" name="Bild 2" descr="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83" y="4065697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238</Words>
  <Application>Microsoft Macintosh PowerPoint</Application>
  <PresentationFormat>Benutzerdefiniert</PresentationFormat>
  <Paragraphs>15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STÄRKENSPIEGEL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38</cp:revision>
  <cp:lastPrinted>2015-03-26T09:33:33Z</cp:lastPrinted>
  <dcterms:created xsi:type="dcterms:W3CDTF">2015-03-26T08:30:55Z</dcterms:created>
  <dcterms:modified xsi:type="dcterms:W3CDTF">2015-05-29T21:28:52Z</dcterms:modified>
</cp:coreProperties>
</file>