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03" autoAdjust="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2128" y="-112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D750B-D25D-E74F-B83B-866A1CA95656}" type="datetimeFigureOut">
              <a:rPr lang="de-DE" smtClean="0"/>
              <a:t>30.05.15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AF93A-69C7-BC4D-B04B-687CB623F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529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AF93A-69C7-BC4D-B04B-687CB623FEC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943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45255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747972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24550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30.05.15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30.05.15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SCR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08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GUTES TEAM </a:t>
            </a:r>
            <a:r>
              <a:rPr lang="de-DE" dirty="0" smtClean="0">
                <a:latin typeface="Avenir Light"/>
                <a:cs typeface="Avenir Light"/>
              </a:rPr>
              <a:t>ABER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>
          <a:xfrm>
            <a:off x="858838" y="1568452"/>
            <a:ext cx="6352515" cy="313383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de-DE" dirty="0" smtClean="0"/>
              <a:t>Ineffiziente </a:t>
            </a:r>
            <a:r>
              <a:rPr lang="de-DE" dirty="0"/>
              <a:t>Prozesse und sonstige Störungen fressen viel Energie und Enthusiasmus, der sonst den Arbeitsaufgaben zur Verfügung stünde.</a:t>
            </a:r>
          </a:p>
          <a:p>
            <a:pPr>
              <a:spcBef>
                <a:spcPts val="600"/>
              </a:spcBef>
            </a:pPr>
            <a:r>
              <a:rPr lang="de-DE" dirty="0" smtClean="0"/>
              <a:t>Gutes </a:t>
            </a:r>
            <a:r>
              <a:rPr lang="de-DE" dirty="0"/>
              <a:t>Teamspiel </a:t>
            </a:r>
            <a:r>
              <a:rPr lang="de-DE" dirty="0" smtClean="0"/>
              <a:t>bedeutet auch, </a:t>
            </a:r>
            <a:r>
              <a:rPr lang="de-DE" dirty="0"/>
              <a:t>kontinuierlich die Arbeitsabläufe zu </a:t>
            </a:r>
            <a:r>
              <a:rPr lang="de-DE" dirty="0" smtClean="0"/>
              <a:t>verbessern und zu schauen, wie man die Zusammenarbeit immer besser gestalten kann.</a:t>
            </a:r>
          </a:p>
          <a:p>
            <a:pPr>
              <a:spcBef>
                <a:spcPts val="600"/>
              </a:spcBef>
            </a:pPr>
            <a:r>
              <a:rPr lang="de-DE" dirty="0"/>
              <a:t>Damit ein Team gut zusammenarbeiten kann, braucht es eine Basis von Vertrauen und Transparenz im Team. Probleme und Schwierigkeiten müssen zeitnah offen angesprochen und geklärt werden</a:t>
            </a:r>
          </a:p>
          <a:p>
            <a:pPr>
              <a:spcBef>
                <a:spcPts val="600"/>
              </a:spcBef>
            </a:pPr>
            <a:r>
              <a:rPr lang="de-DE" dirty="0" smtClean="0"/>
              <a:t>Notwendig ist ein kontinuierlicher Verbesserungsprozess, um </a:t>
            </a:r>
            <a:r>
              <a:rPr lang="de-DE" dirty="0"/>
              <a:t>konstruktiv mit </a:t>
            </a:r>
            <a:r>
              <a:rPr lang="de-DE" dirty="0" smtClean="0"/>
              <a:t>Problemen </a:t>
            </a:r>
            <a:r>
              <a:rPr lang="de-DE" dirty="0"/>
              <a:t>umzugehen und die Situation für das Team immer weiter zu verbessern</a:t>
            </a:r>
            <a:r>
              <a:rPr lang="de-DE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de-DE" dirty="0" smtClean="0"/>
              <a:t>Oftmals Themen </a:t>
            </a:r>
            <a:r>
              <a:rPr lang="de-DE" dirty="0"/>
              <a:t>nicht angesprochen</a:t>
            </a:r>
            <a:r>
              <a:rPr lang="de-DE" dirty="0" smtClean="0"/>
              <a:t>, z.B. weil man die Arbeitsatmosphäre nicht stören will oder sich nicht selbst exponieren und möglicher Kritik aussetzen möchte,.</a:t>
            </a:r>
          </a:p>
          <a:p>
            <a:pPr>
              <a:spcBef>
                <a:spcPts val="600"/>
              </a:spcBef>
            </a:pPr>
            <a:r>
              <a:rPr lang="de-DE" dirty="0" smtClean="0"/>
              <a:t>Häufig </a:t>
            </a:r>
            <a:r>
              <a:rPr lang="de-DE" dirty="0"/>
              <a:t>ist es </a:t>
            </a:r>
            <a:r>
              <a:rPr lang="de-DE" dirty="0" smtClean="0"/>
              <a:t>auch nicht leicht</a:t>
            </a:r>
            <a:r>
              <a:rPr lang="de-DE" dirty="0"/>
              <a:t>, dem eigenen Unbehagen selbst Aufmerksamkeit zu geben und erst wenn es sich zu massiverer Verärgerung aufgestaut </a:t>
            </a:r>
            <a:r>
              <a:rPr lang="de-DE" dirty="0" smtClean="0"/>
              <a:t>hat, kommt es – nicht selten heftiger als erwartet – an die Oberfläche.</a:t>
            </a:r>
            <a:endParaRPr lang="de-DE" dirty="0"/>
          </a:p>
          <a:p>
            <a:pPr>
              <a:spcBef>
                <a:spcPts val="600"/>
              </a:spcBef>
            </a:pPr>
            <a:r>
              <a:rPr lang="de-DE" dirty="0"/>
              <a:t>Nicht angesprochene Themen können enorme Sprengkraft entwickeln, wenn sie </a:t>
            </a:r>
            <a:r>
              <a:rPr lang="de-DE" dirty="0" smtClean="0"/>
              <a:t>nicht wahrgenommen </a:t>
            </a:r>
            <a:r>
              <a:rPr lang="de-DE" dirty="0"/>
              <a:t>und transparent gemacht werden. </a:t>
            </a:r>
            <a:endParaRPr lang="de-DE" dirty="0" smtClean="0"/>
          </a:p>
          <a:p>
            <a:pPr>
              <a:spcBef>
                <a:spcPts val="600"/>
              </a:spcBef>
            </a:pPr>
            <a:r>
              <a:rPr lang="de-DE" dirty="0"/>
              <a:t>Nicht ausgesprochene Ideen sind eine vergebene Chance, um effizienter und produktiver zu werden</a:t>
            </a:r>
            <a:r>
              <a:rPr lang="de-DE" dirty="0" smtClean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de-DE" sz="600" dirty="0" smtClean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800"/>
              </a:spcBef>
            </a:pPr>
            <a:r>
              <a:rPr lang="de-DE" dirty="0" smtClean="0"/>
              <a:t>Jedes Teammitglied überlegt sich über einen Zeitraum von 4 Wochen pro Woche einen Idee, wie die Zusammenarbeit weiter verbessert werden kann. </a:t>
            </a:r>
          </a:p>
          <a:p>
            <a:pPr>
              <a:spcBef>
                <a:spcPts val="800"/>
              </a:spcBef>
            </a:pPr>
            <a:r>
              <a:rPr lang="de-DE" dirty="0" smtClean="0"/>
              <a:t>Jede Idee beginnt mit  </a:t>
            </a:r>
            <a:r>
              <a:rPr lang="de-DE" b="1" dirty="0">
                <a:solidFill>
                  <a:srgbClr val="1191D1"/>
                </a:solidFill>
              </a:rPr>
              <a:t>Wir sind ein gutes Team, </a:t>
            </a:r>
            <a:r>
              <a:rPr lang="de-DE" b="1" dirty="0" smtClean="0">
                <a:solidFill>
                  <a:srgbClr val="1191D1"/>
                </a:solidFill>
              </a:rPr>
              <a:t>aber</a:t>
            </a:r>
            <a:r>
              <a:rPr lang="de-DE" dirty="0" smtClean="0"/>
              <a:t> und hat eine bestimmte Syntax:</a:t>
            </a:r>
            <a:br>
              <a:rPr lang="de-DE" dirty="0" smtClean="0"/>
            </a:br>
            <a:r>
              <a:rPr lang="de-DE" b="1" dirty="0" smtClean="0">
                <a:solidFill>
                  <a:srgbClr val="1191D1"/>
                </a:solidFill>
              </a:rPr>
              <a:t>(Wir sind ein gutes Team, aber) (Grund) (Lösung)</a:t>
            </a:r>
          </a:p>
          <a:p>
            <a:pPr>
              <a:spcBef>
                <a:spcPts val="800"/>
              </a:spcBef>
            </a:pPr>
            <a:r>
              <a:rPr lang="de-DE" dirty="0" smtClean="0"/>
              <a:t>Beispiele:</a:t>
            </a:r>
            <a:br>
              <a:rPr lang="de-DE" dirty="0" smtClean="0"/>
            </a:br>
            <a:r>
              <a:rPr lang="de-DE" dirty="0" smtClean="0"/>
              <a:t>„</a:t>
            </a:r>
            <a:r>
              <a:rPr lang="de-DE" b="1" dirty="0">
                <a:solidFill>
                  <a:srgbClr val="1191D1"/>
                </a:solidFill>
              </a:rPr>
              <a:t>(Wir sind ein gutes Team, aber)</a:t>
            </a:r>
            <a:r>
              <a:rPr lang="de-DE" dirty="0"/>
              <a:t> </a:t>
            </a:r>
            <a:r>
              <a:rPr lang="de-DE" dirty="0" smtClean="0"/>
              <a:t>unsere Meetings sind zu lang. Wir machen sie als Time box.“ </a:t>
            </a:r>
            <a:br>
              <a:rPr lang="de-DE" dirty="0" smtClean="0"/>
            </a:br>
            <a:r>
              <a:rPr lang="de-DE" dirty="0"/>
              <a:t>„</a:t>
            </a:r>
            <a:r>
              <a:rPr lang="de-DE" b="1" dirty="0">
                <a:solidFill>
                  <a:srgbClr val="1191D1"/>
                </a:solidFill>
              </a:rPr>
              <a:t>(Wir sind ein gutes Team, aber)</a:t>
            </a:r>
            <a:r>
              <a:rPr lang="de-DE" dirty="0"/>
              <a:t> </a:t>
            </a:r>
            <a:r>
              <a:rPr lang="de-DE" dirty="0" smtClean="0"/>
              <a:t>das Teamboard wird nicht von allen täglich auf den neuesten Stand gebracht. Wir reservieren vor jedem Daily Stand </a:t>
            </a:r>
            <a:r>
              <a:rPr lang="de-DE" dirty="0" err="1" smtClean="0"/>
              <a:t>Up</a:t>
            </a:r>
            <a:r>
              <a:rPr lang="de-DE" dirty="0" smtClean="0"/>
              <a:t> 5 Minuten dafür.“</a:t>
            </a:r>
            <a:endParaRPr lang="de-DE" dirty="0"/>
          </a:p>
          <a:p>
            <a:pPr>
              <a:spcBef>
                <a:spcPts val="800"/>
              </a:spcBef>
            </a:pPr>
            <a:r>
              <a:rPr lang="de-DE" dirty="0" smtClean="0"/>
              <a:t>Diese Ideen werden an alle kommuniziert, z.B. mit Post-</a:t>
            </a:r>
            <a:r>
              <a:rPr lang="de-DE" dirty="0" err="1" smtClean="0"/>
              <a:t>Its</a:t>
            </a:r>
            <a:r>
              <a:rPr lang="de-DE" dirty="0" smtClean="0"/>
              <a:t> an das Teamboard geklebt</a:t>
            </a:r>
            <a:endParaRPr lang="de-DE" dirty="0"/>
          </a:p>
          <a:p>
            <a:pPr>
              <a:spcBef>
                <a:spcPts val="800"/>
              </a:spcBef>
            </a:pPr>
            <a:r>
              <a:rPr lang="de-DE" dirty="0"/>
              <a:t>Das Team nimmt sich regelmäßig einmal die Woche </a:t>
            </a:r>
            <a:r>
              <a:rPr lang="de-DE" dirty="0" smtClean="0"/>
              <a:t>Zeit, um die 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geposteten </a:t>
            </a:r>
            <a:r>
              <a:rPr lang="de-DE" dirty="0" smtClean="0"/>
              <a:t>Ideen zu besprechen und zu diskutieren, worauf die </a:t>
            </a:r>
            <a:r>
              <a:rPr lang="de-DE" dirty="0" smtClean="0"/>
              <a:t>Idee</a:t>
            </a:r>
            <a:br>
              <a:rPr lang="de-DE" dirty="0" smtClean="0"/>
            </a:br>
            <a:r>
              <a:rPr lang="de-DE" dirty="0" smtClean="0"/>
              <a:t>zielt </a:t>
            </a:r>
            <a:r>
              <a:rPr lang="de-DE" dirty="0" smtClean="0"/>
              <a:t>und über die Umsetzung zu entscheiden. </a:t>
            </a:r>
          </a:p>
          <a:p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5414447" y="4933964"/>
            <a:ext cx="18902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Avenir Light"/>
                <a:cs typeface="Avenir Light"/>
              </a:rPr>
              <a:t>Inspiration: </a:t>
            </a:r>
            <a:r>
              <a:rPr lang="de-DE" sz="800" dirty="0" err="1" smtClean="0">
                <a:latin typeface="Avenir Light"/>
                <a:cs typeface="Avenir Light"/>
              </a:rPr>
              <a:t>www.scrum.org</a:t>
            </a:r>
            <a:r>
              <a:rPr lang="de-DE" sz="800" dirty="0" smtClean="0">
                <a:latin typeface="Avenir Light"/>
                <a:cs typeface="Avenir Light"/>
              </a:rPr>
              <a:t>/</a:t>
            </a:r>
            <a:r>
              <a:rPr lang="de-DE" sz="800" dirty="0" err="1" smtClean="0">
                <a:latin typeface="Avenir Light"/>
                <a:cs typeface="Avenir Light"/>
              </a:rPr>
              <a:t>ScrumBut</a:t>
            </a:r>
            <a:endParaRPr lang="de-DE" sz="800" dirty="0">
              <a:latin typeface="Avenir Light"/>
              <a:cs typeface="Avenir Light"/>
            </a:endParaRPr>
          </a:p>
        </p:txBody>
      </p:sp>
      <p:pic>
        <p:nvPicPr>
          <p:cNvPr id="5" name="Bild 4" descr="apprenti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83" y="3839980"/>
            <a:ext cx="939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am_Trainingskarte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am_Trainingskarte_Template.potx</Template>
  <TotalTime>0</TotalTime>
  <Words>237</Words>
  <Application>Microsoft Macintosh PowerPoint</Application>
  <PresentationFormat>Benutzerdefiniert</PresentationFormat>
  <Paragraphs>16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am_Trainingskarte_Template</vt:lpstr>
      <vt:lpstr>GUTES TEAM ABER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60</cp:revision>
  <cp:lastPrinted>2015-03-26T09:33:33Z</cp:lastPrinted>
  <dcterms:created xsi:type="dcterms:W3CDTF">2015-03-26T08:30:55Z</dcterms:created>
  <dcterms:modified xsi:type="dcterms:W3CDTF">2015-05-30T15:31:40Z</dcterms:modified>
</cp:coreProperties>
</file>