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8" y="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3664728804035"/>
          <c:y val="0.0616882473024205"/>
          <c:w val="0.63714542294361"/>
          <c:h val="0.830327209098863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Blatt1!$A$2:$A$7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5">
                  <c:v> </c:v>
                </c:pt>
              </c:strCache>
            </c:strRef>
          </c:cat>
          <c:val>
            <c:numRef>
              <c:f>Blatt1!$B$2:$B$7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Blatt1!$A$2:$A$7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5">
                  <c:v> </c:v>
                </c:pt>
              </c:strCache>
            </c:strRef>
          </c:cat>
          <c:val>
            <c:numRef>
              <c:f>Blatt1!$C$2:$C$7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656440"/>
        <c:axId val="-2089254680"/>
      </c:radarChart>
      <c:catAx>
        <c:axId val="-2114656440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089254680"/>
        <c:crosses val="autoZero"/>
        <c:auto val="1"/>
        <c:lblAlgn val="ctr"/>
        <c:lblOffset val="100"/>
        <c:noMultiLvlLbl val="0"/>
      </c:catAx>
      <c:valAx>
        <c:axId val="-2089254680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-2114656440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03.06.15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03.06.15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lang="de-DE" sz="3400" kern="1200" dirty="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118114144"/>
              </p:ext>
            </p:extLst>
          </p:nvPr>
        </p:nvGraphicFramePr>
        <p:xfrm>
          <a:off x="707579" y="606778"/>
          <a:ext cx="893733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/>
              <a:t>Team Radar (6 </a:t>
            </a:r>
            <a:r>
              <a:rPr lang="de-DE" sz="2500" b="1" dirty="0" err="1" smtClean="0"/>
              <a:t>Axes</a:t>
            </a:r>
            <a:r>
              <a:rPr lang="de-DE" sz="2500" b="1" dirty="0" smtClean="0"/>
              <a:t>)</a:t>
            </a:r>
            <a:endParaRPr lang="de-DE" sz="2500" dirty="0"/>
          </a:p>
        </p:txBody>
      </p:sp>
      <p:sp>
        <p:nvSpPr>
          <p:cNvPr id="12" name="Textfeld 11"/>
          <p:cNvSpPr txBox="1"/>
          <p:nvPr/>
        </p:nvSpPr>
        <p:spPr>
          <a:xfrm>
            <a:off x="1879436" y="991708"/>
            <a:ext cx="2633652" cy="312145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690417" y="1833959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695990" y="6386474"/>
            <a:ext cx="2633652" cy="312145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27292" y="4698515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7292" y="1833959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654150" y="4698515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21</Words>
  <Application>Microsoft Macintosh PowerPoint</Application>
  <PresentationFormat>A4-Papier (210x297 mm)</PresentationFormat>
  <Paragraphs>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(6 Axes)</vt:lpstr>
    </vt:vector>
  </TitlesOfParts>
  <Manager/>
  <Company>Agile Moves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Team Radar</dc:subject>
  <dc:creator>Peergroup</dc:creator>
  <cp:keywords/>
  <dc:description/>
  <cp:lastModifiedBy>Silke Kainzbauer</cp:lastModifiedBy>
  <cp:revision>36</cp:revision>
  <dcterms:created xsi:type="dcterms:W3CDTF">2014-01-29T12:02:13Z</dcterms:created>
  <dcterms:modified xsi:type="dcterms:W3CDTF">2015-06-03T18:46:11Z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