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9906000" cy="6858000" type="A4"/>
  <p:notesSz cx="6858000" cy="9144000"/>
  <p:defaultTextStyle>
    <a:defPPr>
      <a:defRPr lang="de-DE"/>
    </a:defPPr>
    <a:lvl1pPr marL="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7876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57531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3629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15063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393828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872594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351360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830126" algn="l" defTabSz="4787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16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3664728804035"/>
          <c:y val="0.0616882473024205"/>
          <c:w val="0.63714542294361"/>
          <c:h val="0.830327209098863"/>
        </c:manualLayout>
      </c:layout>
      <c:radarChart>
        <c:radarStyle val="marker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cat>
            <c:strRef>
              <c:f>Blatt1!$A$2:$A$8</c:f>
              <c:strCache>
                <c:ptCount val="7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6">
                  <c:v> </c:v>
                </c:pt>
              </c:strCache>
            </c:strRef>
          </c:cat>
          <c:val>
            <c:numRef>
              <c:f>Blatt1!$B$2:$B$8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Blatt1!$A$2:$A$8</c:f>
              <c:strCache>
                <c:ptCount val="7"/>
                <c:pt idx="0">
                  <c:v> </c:v>
                </c:pt>
                <c:pt idx="1">
                  <c:v> </c:v>
                </c:pt>
                <c:pt idx="2">
                  <c:v> </c:v>
                </c:pt>
                <c:pt idx="3">
                  <c:v> </c:v>
                </c:pt>
                <c:pt idx="6">
                  <c:v> </c:v>
                </c:pt>
              </c:strCache>
            </c:strRef>
          </c:cat>
          <c:val>
            <c:numRef>
              <c:f>Blatt1!$C$2:$C$8</c:f>
              <c:numCache>
                <c:formatCode>General</c:formatCode>
                <c:ptCount val="7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041368"/>
        <c:axId val="-2102866600"/>
      </c:radarChart>
      <c:catAx>
        <c:axId val="-211804136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02866600"/>
        <c:crosses val="autoZero"/>
        <c:auto val="1"/>
        <c:lblAlgn val="ctr"/>
        <c:lblOffset val="100"/>
        <c:noMultiLvlLbl val="0"/>
      </c:catAx>
      <c:valAx>
        <c:axId val="-2102866600"/>
        <c:scaling>
          <c:orientation val="minMax"/>
          <c:max val="5.0"/>
        </c:scaling>
        <c:delete val="0"/>
        <c:axPos val="l"/>
        <c:majorGridlines/>
        <c:numFmt formatCode="General" sourceLinked="1"/>
        <c:majorTickMark val="cross"/>
        <c:minorTickMark val="in"/>
        <c:tickLblPos val="nextTo"/>
        <c:txPr>
          <a:bodyPr/>
          <a:lstStyle/>
          <a:p>
            <a:pPr>
              <a:defRPr sz="1100" b="1" i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de-DE"/>
          </a:p>
        </c:txPr>
        <c:crossAx val="-2118041368"/>
        <c:crosses val="autoZero"/>
        <c:crossBetween val="between"/>
        <c:majorUnit val="1.0"/>
        <c:min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1789F-409E-2842-8F25-3313E615ECAD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5AAA-C5FB-CA46-82D0-71D11FE19D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3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E8C0-167B-0D4D-983A-AE8D046AD5D0}" type="datetimeFigureOut">
              <a:rPr lang="de-DE" smtClean="0"/>
              <a:t>03.06.15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884D-D104-0143-828F-CF612AE42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9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8826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765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6479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5304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4132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2958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1783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0610" algn="l" defTabSz="4788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4884D-D104-0143-828F-CF612AE425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63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1" y="3539974"/>
            <a:ext cx="8420102" cy="101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2" y="4787396"/>
            <a:ext cx="6934200" cy="6068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7BBF-16F1-F640-A745-8993A78A422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88074" y="2"/>
            <a:ext cx="9631314" cy="1041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765" tIns="47883" rIns="95765" bIns="47883" rtlCol="0" anchor="ctr"/>
          <a:lstStyle/>
          <a:p>
            <a:pPr algn="ctr"/>
            <a:endParaRPr lang="de-DE"/>
          </a:p>
        </p:txBody>
      </p:sp>
      <p:pic>
        <p:nvPicPr>
          <p:cNvPr id="9" name="Bild 8" descr="Agile Moves.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9" t="30391" r="15997" b="38077"/>
          <a:stretch/>
        </p:blipFill>
        <p:spPr>
          <a:xfrm>
            <a:off x="1100185" y="1041549"/>
            <a:ext cx="7429485" cy="16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588E-2699-B048-B97A-1EB7706B861D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00A-DF1F-264F-9730-85FB7BCD605E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76D3-F032-B343-B9FA-A2F5FFBD9957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2" y="1032635"/>
            <a:ext cx="4376870" cy="510701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2" y="1032636"/>
            <a:ext cx="4378590" cy="5107016"/>
          </a:xfrm>
        </p:spPr>
        <p:txBody>
          <a:bodyPr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28C7-CFAF-5D4A-8475-F72CCD9491FF}" type="datetime1">
              <a:rPr lang="de-DE" smtClean="0"/>
              <a:t>03.06.15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5" y="4406902"/>
            <a:ext cx="8420102" cy="1362075"/>
          </a:xfrm>
        </p:spPr>
        <p:txBody>
          <a:bodyPr anchor="t"/>
          <a:lstStyle>
            <a:lvl1pPr algn="l">
              <a:defRPr sz="4200" b="1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5" y="2906713"/>
            <a:ext cx="8420102" cy="150018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87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5753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2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0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5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1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A181-437B-F848-8DD9-25A50A33C18B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74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2" y="1015498"/>
            <a:ext cx="4375150" cy="4525963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9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FF60-F38A-9045-9645-569F412D2137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6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1701-5F7E-6949-A8D6-2EB3BD35EFC3}" type="datetime1">
              <a:rPr lang="de-DE" smtClean="0"/>
              <a:t>03.06.15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123-5182-1544-9F7B-7AB07B2A0AFB}" type="datetime1">
              <a:rPr lang="de-DE" smtClean="0"/>
              <a:t>03.06.15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8236"/>
            <a:ext cx="3259007" cy="5857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1014139"/>
            <a:ext cx="5537729" cy="5112024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014140"/>
            <a:ext cx="3259007" cy="5112025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682-CB04-2548-9760-B61F550EFBF2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7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7" y="950185"/>
            <a:ext cx="5943600" cy="3777392"/>
          </a:xfrm>
        </p:spPr>
        <p:txBody>
          <a:bodyPr/>
          <a:lstStyle>
            <a:lvl1pPr marL="0" indent="0">
              <a:buNone/>
              <a:defRPr sz="3400"/>
            </a:lvl1pPr>
            <a:lvl2pPr marL="478766" indent="0">
              <a:buNone/>
              <a:defRPr sz="3100"/>
            </a:lvl2pPr>
            <a:lvl3pPr marL="957531" indent="0">
              <a:buNone/>
              <a:defRPr sz="2500"/>
            </a:lvl3pPr>
            <a:lvl4pPr marL="1436298" indent="0">
              <a:buNone/>
              <a:defRPr sz="2100"/>
            </a:lvl4pPr>
            <a:lvl5pPr marL="1915063" indent="0">
              <a:buNone/>
              <a:defRPr sz="2100"/>
            </a:lvl5pPr>
            <a:lvl6pPr marL="2393828" indent="0">
              <a:buNone/>
              <a:defRPr sz="2100"/>
            </a:lvl6pPr>
            <a:lvl7pPr marL="2872594" indent="0">
              <a:buNone/>
              <a:defRPr sz="2100"/>
            </a:lvl7pPr>
            <a:lvl8pPr marL="3351360" indent="0">
              <a:buNone/>
              <a:defRPr sz="2100"/>
            </a:lvl8pPr>
            <a:lvl9pPr marL="3830126" indent="0">
              <a:buNone/>
              <a:defRPr sz="21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766" indent="0">
              <a:buNone/>
              <a:defRPr sz="1200"/>
            </a:lvl2pPr>
            <a:lvl3pPr marL="957531" indent="0">
              <a:buNone/>
              <a:defRPr sz="1000"/>
            </a:lvl3pPr>
            <a:lvl4pPr marL="1436298" indent="0">
              <a:buNone/>
              <a:defRPr sz="1000"/>
            </a:lvl4pPr>
            <a:lvl5pPr marL="1915063" indent="0">
              <a:buNone/>
              <a:defRPr sz="1000"/>
            </a:lvl5pPr>
            <a:lvl6pPr marL="2393828" indent="0">
              <a:buNone/>
              <a:defRPr sz="1000"/>
            </a:lvl6pPr>
            <a:lvl7pPr marL="2872594" indent="0">
              <a:buNone/>
              <a:defRPr sz="1000"/>
            </a:lvl7pPr>
            <a:lvl8pPr marL="3351360" indent="0">
              <a:buNone/>
              <a:defRPr sz="1000"/>
            </a:lvl8pPr>
            <a:lvl9pPr marL="3830126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2BE0-72EA-1143-ACA4-6C4735EAFBAC}" type="datetime1">
              <a:rPr lang="de-DE" smtClean="0"/>
              <a:t>03.06.15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5EDE-0572-7045-A5AA-115C8AB7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5403" y="274639"/>
            <a:ext cx="7027617" cy="497944"/>
          </a:xfrm>
          <a:prstGeom prst="rect">
            <a:avLst/>
          </a:prstGeom>
        </p:spPr>
        <p:txBody>
          <a:bodyPr vert="horz" lIns="95752" tIns="47877" rIns="95752" bIns="47877" rtlCol="0" anchor="ctr">
            <a:noAutofit/>
          </a:bodyPr>
          <a:lstStyle/>
          <a:p>
            <a:pPr lvl="0"/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1" y="995867"/>
            <a:ext cx="8915400" cy="5130298"/>
          </a:xfrm>
          <a:prstGeom prst="rect">
            <a:avLst/>
          </a:prstGeom>
        </p:spPr>
        <p:txBody>
          <a:bodyPr vert="horz" lIns="95752" tIns="47877" rIns="95752" bIns="4787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55C5-6C35-C241-B8FB-890C0E890F3F}" type="datetime1">
              <a:rPr lang="de-DE" smtClean="0"/>
              <a:t>03.06.15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2" y="6356352"/>
            <a:ext cx="3136901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5752" tIns="47877" rIns="95752" bIns="4787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5EDE-0572-7045-A5AA-115C8AB72BE7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3960" y="772583"/>
            <a:ext cx="9195152" cy="0"/>
          </a:xfrm>
          <a:prstGeom prst="line">
            <a:avLst/>
          </a:prstGeom>
          <a:ln>
            <a:solidFill>
              <a:srgbClr val="1396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 8" descr="Agile-Moves_neu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8360330" y="64336"/>
            <a:ext cx="771091" cy="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78766" rtl="0" eaLnBrk="1" latinLnBrk="0" hangingPunct="1">
        <a:spcBef>
          <a:spcPct val="0"/>
        </a:spcBef>
        <a:buNone/>
        <a:defRPr lang="de-DE" sz="3400" kern="1200" dirty="0">
          <a:solidFill>
            <a:schemeClr val="tx1">
              <a:lumMod val="50000"/>
              <a:lumOff val="50000"/>
            </a:schemeClr>
          </a:solidFill>
          <a:latin typeface="Avenir Light"/>
          <a:ea typeface="+mj-ea"/>
          <a:cs typeface="Avenir Light"/>
        </a:defRPr>
      </a:lvl1pPr>
    </p:titleStyle>
    <p:bodyStyle>
      <a:lvl1pPr marL="359075" indent="-359075" algn="l" defTabSz="47876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94" indent="-299229" algn="l" defTabSz="478766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15" indent="-239383" algn="l" defTabSz="47876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81" indent="-239383" algn="l" defTabSz="47876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46" indent="-239383" algn="l" defTabSz="47876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211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77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743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509" indent="-239383" algn="l" defTabSz="47876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6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31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9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63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28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94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360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126" algn="l" defTabSz="4787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8725255"/>
              </p:ext>
            </p:extLst>
          </p:nvPr>
        </p:nvGraphicFramePr>
        <p:xfrm>
          <a:off x="677622" y="667154"/>
          <a:ext cx="893733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196" y="71917"/>
            <a:ext cx="7027617" cy="883934"/>
          </a:xfrm>
        </p:spPr>
        <p:txBody>
          <a:bodyPr/>
          <a:lstStyle/>
          <a:p>
            <a:pPr>
              <a:lnSpc>
                <a:spcPts val="2727"/>
              </a:lnSpc>
            </a:pPr>
            <a:r>
              <a:rPr lang="de-DE" sz="2500" b="1" dirty="0" smtClean="0"/>
              <a:t>Team Radar (7 Achsen)</a:t>
            </a:r>
            <a:endParaRPr lang="de-DE" sz="2500" dirty="0"/>
          </a:p>
        </p:txBody>
      </p:sp>
      <p:sp>
        <p:nvSpPr>
          <p:cNvPr id="12" name="Textfeld 11"/>
          <p:cNvSpPr txBox="1"/>
          <p:nvPr/>
        </p:nvSpPr>
        <p:spPr>
          <a:xfrm>
            <a:off x="1851214" y="949375"/>
            <a:ext cx="2790209" cy="312145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38759" y="1452962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84959" y="4148186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5401" y="1452962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Achse: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690535" y="5680866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15363" y="4148186"/>
            <a:ext cx="2304747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09787" y="5680866"/>
            <a:ext cx="2258068" cy="743032"/>
          </a:xfrm>
          <a:prstGeom prst="rect">
            <a:avLst/>
          </a:prstGeom>
          <a:noFill/>
        </p:spPr>
        <p:txBody>
          <a:bodyPr wrap="none" lIns="95765" tIns="47883" rIns="95765" bIns="47883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chse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</a:t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/>
            </a:r>
            <a:b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</a:b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_______________________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Agile Mo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F37AAA90C2840857D35237726ECD3" ma:contentTypeVersion="0" ma:contentTypeDescription="Ein neues Dokument erstellen." ma:contentTypeScope="" ma:versionID="727aaddc36acacc73eee41481b798e3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cdc6155dbe13c1b4907a39577063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638EF-393E-4977-BF81-7CFF8567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6A123-A14B-43BF-9CF1-950E5906C3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C79B9E-F50D-4586-9784-C22F3D130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Agile Move.potx</Template>
  <TotalTime>0</TotalTime>
  <Words>22</Words>
  <Application>Microsoft Macintosh PowerPoint</Application>
  <PresentationFormat>A4-Papier (210x297 mm)</PresentationFormat>
  <Paragraphs>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Agile Move</vt:lpstr>
      <vt:lpstr>Team Radar (7 Achsen)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 B</dc:creator>
  <cp:lastModifiedBy>Silke Kainzbauer</cp:lastModifiedBy>
  <cp:revision>40</cp:revision>
  <dcterms:created xsi:type="dcterms:W3CDTF">2014-01-29T12:02:13Z</dcterms:created>
  <dcterms:modified xsi:type="dcterms:W3CDTF">2015-06-03T18:51:05Z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0x010100B30F37AAA90C2840857D35237726ECD3</vt:lpwstr>
  </property>
</Properties>
</file>