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>
        <p:scale>
          <a:sx n="178" d="100"/>
          <a:sy n="178" d="100"/>
        </p:scale>
        <p:origin x="-64" y="-96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smtClean="0">
                <a:solidFill>
                  <a:srgbClr val="1191D1"/>
                </a:solidFill>
                <a:latin typeface="Avenir Heavy"/>
                <a:cs typeface="Avenir Heavy"/>
              </a:rPr>
              <a:t>TRAINING</a:t>
            </a:r>
            <a:r>
              <a:rPr lang="de-DE" sz="2400" baseline="0" smtClean="0">
                <a:solidFill>
                  <a:srgbClr val="1191D1"/>
                </a:solidFill>
                <a:latin typeface="Avenir Heavy"/>
                <a:cs typeface="Avenir Heavy"/>
              </a:rPr>
              <a:t> 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TASK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 CARD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01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/>
          <a:p>
            <a:r>
              <a:rPr lang="de-DE" b="1" dirty="0" smtClean="0"/>
              <a:t>LIFE </a:t>
            </a:r>
            <a:r>
              <a:rPr lang="de-DE" b="1" dirty="0" smtClean="0">
                <a:latin typeface="Avenir Light"/>
                <a:cs typeface="Avenir Light"/>
              </a:rPr>
              <a:t>IN 25 MINUTES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de-DE" sz="1200" dirty="0"/>
              <a:t>The </a:t>
            </a:r>
            <a:r>
              <a:rPr lang="de-DE" sz="1200" dirty="0" err="1"/>
              <a:t>Pomodoro</a:t>
            </a:r>
            <a:r>
              <a:rPr lang="de-DE" sz="1200" dirty="0"/>
              <a:t> </a:t>
            </a:r>
            <a:r>
              <a:rPr lang="de-DE" sz="1200" dirty="0" err="1"/>
              <a:t>Technique</a:t>
            </a:r>
            <a:r>
              <a:rPr lang="de-DE" sz="1200" dirty="0"/>
              <a:t>® </a:t>
            </a:r>
            <a:r>
              <a:rPr lang="de-DE" sz="1200" dirty="0" err="1"/>
              <a:t>is</a:t>
            </a:r>
            <a:r>
              <a:rPr lang="de-DE" sz="1200" dirty="0"/>
              <a:t> a </a:t>
            </a:r>
            <a:r>
              <a:rPr lang="de-DE" sz="1200" dirty="0" err="1"/>
              <a:t>means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manage </a:t>
            </a:r>
            <a:r>
              <a:rPr lang="de-DE" sz="1200" dirty="0" err="1"/>
              <a:t>your</a:t>
            </a:r>
            <a:r>
              <a:rPr lang="de-DE" sz="1200" dirty="0"/>
              <a:t> </a:t>
            </a:r>
            <a:r>
              <a:rPr lang="de-DE" sz="1200" dirty="0" smtClean="0"/>
              <a:t>time</a:t>
            </a:r>
            <a:r>
              <a:rPr lang="de-DE" sz="1200" dirty="0"/>
              <a:t>, </a:t>
            </a:r>
            <a:r>
              <a:rPr lang="de-DE" sz="1200" dirty="0" err="1"/>
              <a:t>invented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Francesco </a:t>
            </a:r>
            <a:r>
              <a:rPr lang="de-DE" sz="1200" dirty="0" err="1"/>
              <a:t>Cirillo</a:t>
            </a:r>
            <a:r>
              <a:rPr lang="de-DE" sz="1200" dirty="0"/>
              <a:t>. </a:t>
            </a:r>
            <a:r>
              <a:rPr lang="de-DE" sz="1200" dirty="0" err="1"/>
              <a:t>It</a:t>
            </a:r>
            <a:r>
              <a:rPr lang="de-DE" sz="1200" dirty="0"/>
              <a:t> </a:t>
            </a:r>
            <a:r>
              <a:rPr lang="de-DE" sz="1200" dirty="0" err="1"/>
              <a:t>can</a:t>
            </a:r>
            <a:r>
              <a:rPr lang="de-DE" sz="1200" dirty="0"/>
              <a:t> </a:t>
            </a:r>
            <a:r>
              <a:rPr lang="de-DE" sz="1200" dirty="0" err="1"/>
              <a:t>help</a:t>
            </a:r>
            <a:r>
              <a:rPr lang="de-DE" sz="1200" dirty="0"/>
              <a:t> </a:t>
            </a:r>
            <a:r>
              <a:rPr lang="de-DE" sz="1200" dirty="0" err="1"/>
              <a:t>you</a:t>
            </a:r>
            <a:r>
              <a:rPr lang="de-DE" sz="1200" dirty="0"/>
              <a:t> </a:t>
            </a:r>
            <a:r>
              <a:rPr lang="de-DE" sz="1200" dirty="0" err="1"/>
              <a:t>work</a:t>
            </a:r>
            <a:r>
              <a:rPr lang="de-DE" sz="1200" dirty="0"/>
              <a:t> in a </a:t>
            </a:r>
            <a:r>
              <a:rPr lang="de-DE" sz="1200" dirty="0" err="1"/>
              <a:t>more</a:t>
            </a:r>
            <a:r>
              <a:rPr lang="de-DE" sz="1200" dirty="0"/>
              <a:t> </a:t>
            </a:r>
            <a:r>
              <a:rPr lang="de-DE" sz="1200" dirty="0" err="1"/>
              <a:t>focused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specific</a:t>
            </a:r>
            <a:r>
              <a:rPr lang="de-DE" sz="1200" dirty="0"/>
              <a:t> </a:t>
            </a:r>
            <a:r>
              <a:rPr lang="de-DE" sz="1200" dirty="0" err="1"/>
              <a:t>way</a:t>
            </a:r>
            <a:r>
              <a:rPr lang="de-DE" sz="1200" dirty="0"/>
              <a:t>. </a:t>
            </a:r>
          </a:p>
          <a:p>
            <a:pPr>
              <a:spcBef>
                <a:spcPts val="1000"/>
              </a:spcBef>
            </a:pPr>
            <a:r>
              <a:rPr lang="de-DE" sz="1200" dirty="0" err="1"/>
              <a:t>You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working</a:t>
            </a:r>
            <a:r>
              <a:rPr lang="de-DE" sz="1200" dirty="0"/>
              <a:t> </a:t>
            </a:r>
            <a:r>
              <a:rPr lang="de-DE" sz="1200" dirty="0" err="1"/>
              <a:t>within</a:t>
            </a:r>
            <a:r>
              <a:rPr lang="de-DE" sz="1200" dirty="0"/>
              <a:t> </a:t>
            </a:r>
            <a:r>
              <a:rPr lang="de-DE" sz="1200" dirty="0" err="1"/>
              <a:t>precise</a:t>
            </a:r>
            <a:r>
              <a:rPr lang="de-DE" sz="1200" dirty="0"/>
              <a:t> </a:t>
            </a:r>
            <a:r>
              <a:rPr lang="de-DE" sz="1200" dirty="0" smtClean="0"/>
              <a:t>time </a:t>
            </a:r>
            <a:r>
              <a:rPr lang="de-DE" sz="1200" dirty="0" err="1"/>
              <a:t>slots</a:t>
            </a:r>
            <a:r>
              <a:rPr lang="de-DE" sz="1200" dirty="0"/>
              <a:t>: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instance</a:t>
            </a:r>
            <a:r>
              <a:rPr lang="de-DE" sz="1200" dirty="0"/>
              <a:t> 25 </a:t>
            </a:r>
            <a:r>
              <a:rPr lang="de-DE" sz="1200" dirty="0" err="1"/>
              <a:t>minutes</a:t>
            </a:r>
            <a:r>
              <a:rPr lang="de-DE" sz="1200" dirty="0"/>
              <a:t> </a:t>
            </a:r>
            <a:r>
              <a:rPr lang="de-DE" sz="1200" dirty="0" err="1"/>
              <a:t>followed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a 5 </a:t>
            </a:r>
            <a:r>
              <a:rPr lang="de-DE" sz="1200" dirty="0" err="1"/>
              <a:t>minute</a:t>
            </a:r>
            <a:r>
              <a:rPr lang="de-DE" sz="1200" dirty="0"/>
              <a:t> break. </a:t>
            </a:r>
          </a:p>
          <a:p>
            <a:pPr>
              <a:spcBef>
                <a:spcPts val="1000"/>
              </a:spcBef>
            </a:pPr>
            <a:r>
              <a:rPr lang="de-DE" sz="1200" dirty="0" smtClean="0"/>
              <a:t>A </a:t>
            </a:r>
            <a:r>
              <a:rPr lang="de-DE" sz="1200" dirty="0" err="1" smtClean="0"/>
              <a:t>timer</a:t>
            </a:r>
            <a:r>
              <a:rPr lang="de-DE" sz="1200" dirty="0" smtClean="0"/>
              <a:t> </a:t>
            </a:r>
            <a:r>
              <a:rPr lang="de-DE" sz="1200" dirty="0" err="1"/>
              <a:t>counts</a:t>
            </a:r>
            <a:r>
              <a:rPr lang="de-DE" sz="1200" dirty="0"/>
              <a:t> down </a:t>
            </a:r>
            <a:r>
              <a:rPr lang="de-DE" sz="1200" dirty="0" err="1"/>
              <a:t>your</a:t>
            </a:r>
            <a:r>
              <a:rPr lang="de-DE" sz="1200" dirty="0"/>
              <a:t> </a:t>
            </a:r>
            <a:r>
              <a:rPr lang="de-DE" sz="1200" dirty="0" err="1"/>
              <a:t>minutes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should</a:t>
            </a:r>
            <a:r>
              <a:rPr lang="de-DE" sz="1200" dirty="0"/>
              <a:t> not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interrupted</a:t>
            </a:r>
            <a:r>
              <a:rPr lang="de-DE" sz="1200" dirty="0"/>
              <a:t>, </a:t>
            </a:r>
            <a:r>
              <a:rPr lang="de-DE" sz="1200" dirty="0" err="1"/>
              <a:t>if</a:t>
            </a:r>
            <a:r>
              <a:rPr lang="de-DE" sz="1200" dirty="0"/>
              <a:t> </a:t>
            </a:r>
            <a:r>
              <a:rPr lang="de-DE" sz="1200" dirty="0" err="1"/>
              <a:t>possible</a:t>
            </a:r>
            <a:r>
              <a:rPr lang="de-DE" sz="1200" dirty="0"/>
              <a:t>. </a:t>
            </a:r>
          </a:p>
          <a:p>
            <a:pPr>
              <a:spcBef>
                <a:spcPts val="1000"/>
              </a:spcBef>
            </a:pPr>
            <a:r>
              <a:rPr lang="de-DE" sz="1200" dirty="0" err="1" smtClean="0"/>
              <a:t>Each</a:t>
            </a:r>
            <a:r>
              <a:rPr lang="de-DE" sz="1200" dirty="0" smtClean="0"/>
              <a:t> </a:t>
            </a:r>
            <a:r>
              <a:rPr lang="de-DE" sz="1200" dirty="0" err="1"/>
              <a:t>pomodoro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focused</a:t>
            </a:r>
            <a:r>
              <a:rPr lang="de-DE" sz="1200" dirty="0"/>
              <a:t> on a </a:t>
            </a:r>
            <a:r>
              <a:rPr lang="de-DE" sz="1200" dirty="0" err="1"/>
              <a:t>certain</a:t>
            </a:r>
            <a:r>
              <a:rPr lang="de-DE" sz="1200" dirty="0"/>
              <a:t> </a:t>
            </a:r>
            <a:r>
              <a:rPr lang="de-DE" sz="1200" dirty="0" err="1"/>
              <a:t>topic</a:t>
            </a:r>
            <a:r>
              <a:rPr lang="de-DE" sz="1200" dirty="0"/>
              <a:t>. </a:t>
            </a:r>
          </a:p>
          <a:p>
            <a:pPr>
              <a:spcBef>
                <a:spcPts val="1000"/>
              </a:spcBef>
            </a:pPr>
            <a:r>
              <a:rPr lang="de-DE" sz="1200" dirty="0" err="1" smtClean="0"/>
              <a:t>You</a:t>
            </a:r>
            <a:r>
              <a:rPr lang="de-DE" sz="1200" dirty="0" smtClean="0"/>
              <a:t> </a:t>
            </a:r>
            <a:r>
              <a:rPr lang="de-DE" sz="1200" dirty="0" err="1"/>
              <a:t>determine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object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pomodoro</a:t>
            </a:r>
            <a:r>
              <a:rPr lang="de-DE" sz="1200" dirty="0"/>
              <a:t> in </a:t>
            </a:r>
            <a:r>
              <a:rPr lang="de-DE" sz="1200" dirty="0" err="1"/>
              <a:t>advance</a:t>
            </a:r>
            <a:r>
              <a:rPr lang="de-DE" sz="1200" dirty="0"/>
              <a:t> so </a:t>
            </a:r>
            <a:r>
              <a:rPr lang="de-DE" sz="1200" dirty="0" err="1"/>
              <a:t>you</a:t>
            </a:r>
            <a:r>
              <a:rPr lang="de-DE" sz="1200" dirty="0"/>
              <a:t> </a:t>
            </a:r>
            <a:r>
              <a:rPr lang="de-DE" sz="1200" dirty="0" err="1"/>
              <a:t>have</a:t>
            </a:r>
            <a:r>
              <a:rPr lang="de-DE" sz="1200" dirty="0"/>
              <a:t> an </a:t>
            </a:r>
            <a:r>
              <a:rPr lang="de-DE" sz="1200" dirty="0" err="1"/>
              <a:t>opportunity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reflect</a:t>
            </a:r>
            <a:r>
              <a:rPr lang="de-DE" sz="1200" dirty="0"/>
              <a:t> </a:t>
            </a:r>
            <a:r>
              <a:rPr lang="de-DE" sz="1200" dirty="0" err="1"/>
              <a:t>about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result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your</a:t>
            </a:r>
            <a:r>
              <a:rPr lang="de-DE" sz="1200" dirty="0"/>
              <a:t> sa5sfac5on. </a:t>
            </a:r>
          </a:p>
          <a:p>
            <a:pPr>
              <a:spcBef>
                <a:spcPts val="1000"/>
              </a:spcBef>
            </a:pPr>
            <a:r>
              <a:rPr lang="de-DE" sz="1200" dirty="0" smtClean="0"/>
              <a:t>In time</a:t>
            </a:r>
            <a:r>
              <a:rPr lang="de-DE" sz="1200" dirty="0"/>
              <a:t>, </a:t>
            </a:r>
            <a:r>
              <a:rPr lang="de-DE" sz="1200" dirty="0" err="1"/>
              <a:t>you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going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develop</a:t>
            </a:r>
            <a:r>
              <a:rPr lang="de-DE" sz="1200" dirty="0"/>
              <a:t> </a:t>
            </a:r>
            <a:r>
              <a:rPr lang="de-DE" sz="1200" dirty="0" err="1"/>
              <a:t>your</a:t>
            </a:r>
            <a:r>
              <a:rPr lang="de-DE" sz="1200" dirty="0"/>
              <a:t> </a:t>
            </a:r>
            <a:r>
              <a:rPr lang="de-DE" sz="1200" dirty="0" err="1" smtClean="0"/>
              <a:t>perception</a:t>
            </a:r>
            <a:r>
              <a:rPr lang="de-DE" sz="1200" dirty="0" smtClean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smtClean="0"/>
              <a:t>time</a:t>
            </a:r>
            <a:r>
              <a:rPr lang="de-DE" sz="1200" dirty="0"/>
              <a:t>. The </a:t>
            </a:r>
            <a:r>
              <a:rPr lang="de-DE" sz="1200" dirty="0" err="1"/>
              <a:t>pomodoros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helping</a:t>
            </a:r>
            <a:r>
              <a:rPr lang="de-DE" sz="1200" dirty="0"/>
              <a:t> </a:t>
            </a:r>
            <a:r>
              <a:rPr lang="de-DE" sz="1200" dirty="0" err="1"/>
              <a:t>you</a:t>
            </a:r>
            <a:r>
              <a:rPr lang="de-DE" sz="1200" dirty="0"/>
              <a:t> </a:t>
            </a:r>
            <a:r>
              <a:rPr lang="de-DE" sz="1200" dirty="0" err="1"/>
              <a:t>measure</a:t>
            </a:r>
            <a:r>
              <a:rPr lang="de-DE" sz="1200" dirty="0"/>
              <a:t> </a:t>
            </a:r>
            <a:r>
              <a:rPr lang="de-DE" sz="1200" dirty="0" err="1"/>
              <a:t>how</a:t>
            </a:r>
            <a:r>
              <a:rPr lang="de-DE" sz="1200" dirty="0"/>
              <a:t> </a:t>
            </a:r>
            <a:r>
              <a:rPr lang="de-DE" sz="1200" dirty="0" err="1"/>
              <a:t>much</a:t>
            </a:r>
            <a:r>
              <a:rPr lang="de-DE" sz="1200" dirty="0"/>
              <a:t> 5me </a:t>
            </a:r>
            <a:r>
              <a:rPr lang="de-DE" sz="1200" dirty="0" err="1"/>
              <a:t>you</a:t>
            </a:r>
            <a:r>
              <a:rPr lang="de-DE" sz="1200" dirty="0"/>
              <a:t> </a:t>
            </a:r>
            <a:r>
              <a:rPr lang="de-DE" sz="1200" dirty="0" err="1"/>
              <a:t>need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your</a:t>
            </a:r>
            <a:r>
              <a:rPr lang="de-DE" sz="1200" dirty="0"/>
              <a:t> </a:t>
            </a:r>
            <a:r>
              <a:rPr lang="de-DE" sz="1200" dirty="0" err="1"/>
              <a:t>tasks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you</a:t>
            </a:r>
            <a:r>
              <a:rPr lang="de-DE" sz="1200" dirty="0"/>
              <a:t> </a:t>
            </a:r>
            <a:r>
              <a:rPr lang="de-DE" sz="1200" dirty="0" err="1"/>
              <a:t>get</a:t>
            </a:r>
            <a:r>
              <a:rPr lang="de-DE" sz="1200" dirty="0"/>
              <a:t> a </a:t>
            </a:r>
            <a:r>
              <a:rPr lang="de-DE" sz="1200" dirty="0" err="1"/>
              <a:t>feeling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work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not </a:t>
            </a:r>
            <a:r>
              <a:rPr lang="de-DE" sz="1200" dirty="0" err="1"/>
              <a:t>against</a:t>
            </a:r>
            <a:r>
              <a:rPr lang="de-DE" sz="1200" dirty="0"/>
              <a:t> </a:t>
            </a:r>
            <a:r>
              <a:rPr lang="de-DE" sz="1200" dirty="0" smtClean="0"/>
              <a:t>time</a:t>
            </a:r>
            <a:r>
              <a:rPr lang="de-DE" sz="1200" dirty="0"/>
              <a:t>. </a:t>
            </a:r>
          </a:p>
          <a:p>
            <a:pPr>
              <a:spcBef>
                <a:spcPts val="1000"/>
              </a:spcBef>
            </a:pPr>
            <a:r>
              <a:rPr lang="de-DE" sz="1200" dirty="0" smtClean="0"/>
              <a:t>The </a:t>
            </a:r>
            <a:r>
              <a:rPr lang="de-DE" sz="1200" dirty="0" err="1"/>
              <a:t>breaks</a:t>
            </a:r>
            <a:r>
              <a:rPr lang="de-DE" sz="1200" dirty="0"/>
              <a:t> </a:t>
            </a:r>
            <a:r>
              <a:rPr lang="de-DE" sz="1200" dirty="0" err="1"/>
              <a:t>between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pomodoros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going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help</a:t>
            </a:r>
            <a:r>
              <a:rPr lang="de-DE" sz="1200" dirty="0"/>
              <a:t> </a:t>
            </a:r>
            <a:r>
              <a:rPr lang="de-DE" sz="1200" dirty="0" err="1"/>
              <a:t>you</a:t>
            </a:r>
            <a:r>
              <a:rPr lang="de-DE" sz="1200" dirty="0"/>
              <a:t> carry </a:t>
            </a:r>
            <a:r>
              <a:rPr lang="de-DE" sz="1200" dirty="0" err="1"/>
              <a:t>your</a:t>
            </a:r>
            <a:r>
              <a:rPr lang="de-DE" sz="1200" dirty="0"/>
              <a:t> </a:t>
            </a:r>
            <a:r>
              <a:rPr lang="de-DE" sz="1200" dirty="0" err="1" smtClean="0"/>
              <a:t>motivation</a:t>
            </a:r>
            <a:r>
              <a:rPr lang="de-DE" sz="1200" dirty="0" smtClean="0"/>
              <a:t> </a:t>
            </a:r>
            <a:r>
              <a:rPr lang="de-DE" sz="1200" dirty="0" err="1"/>
              <a:t>over</a:t>
            </a:r>
            <a:r>
              <a:rPr lang="de-DE" sz="1200" dirty="0"/>
              <a:t> a </a:t>
            </a:r>
            <a:r>
              <a:rPr lang="de-DE" sz="1200" dirty="0" err="1"/>
              <a:t>longer</a:t>
            </a:r>
            <a:r>
              <a:rPr lang="de-DE" sz="1200" dirty="0"/>
              <a:t> </a:t>
            </a:r>
            <a:r>
              <a:rPr lang="de-DE" sz="1200" dirty="0" err="1"/>
              <a:t>period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smtClean="0"/>
              <a:t>time</a:t>
            </a:r>
            <a:r>
              <a:rPr lang="de-DE" sz="1200" dirty="0"/>
              <a:t>. </a:t>
            </a:r>
          </a:p>
          <a:p>
            <a:pPr>
              <a:spcBef>
                <a:spcPts val="1000"/>
              </a:spcBef>
            </a:pP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 err="1"/>
              <a:t>Get</a:t>
            </a:r>
            <a:r>
              <a:rPr lang="de-DE" sz="1200" dirty="0"/>
              <a:t> </a:t>
            </a:r>
            <a:r>
              <a:rPr lang="de-DE" sz="1200" dirty="0" err="1"/>
              <a:t>yourself</a:t>
            </a:r>
            <a:r>
              <a:rPr lang="de-DE" sz="1200" dirty="0"/>
              <a:t> a </a:t>
            </a:r>
            <a:r>
              <a:rPr lang="de-DE" sz="1200" dirty="0" err="1" smtClean="0"/>
              <a:t>timekeeper</a:t>
            </a:r>
            <a:r>
              <a:rPr lang="de-DE" sz="1200" dirty="0"/>
              <a:t>.</a:t>
            </a:r>
            <a:br>
              <a:rPr lang="de-DE" sz="1200" dirty="0"/>
            </a:br>
            <a:r>
              <a:rPr lang="de-DE" sz="1200" dirty="0"/>
              <a:t>Apps </a:t>
            </a:r>
            <a:r>
              <a:rPr lang="de-DE" sz="1200" dirty="0" err="1"/>
              <a:t>or</a:t>
            </a:r>
            <a:r>
              <a:rPr lang="de-DE" sz="1200" dirty="0"/>
              <a:t> an egg </a:t>
            </a:r>
            <a:r>
              <a:rPr lang="de-DE" sz="1200" dirty="0" err="1" smtClean="0"/>
              <a:t>timer</a:t>
            </a:r>
            <a:r>
              <a:rPr lang="de-DE" sz="1200" dirty="0" smtClean="0"/>
              <a:t> </a:t>
            </a:r>
            <a:r>
              <a:rPr lang="de-DE" sz="1200" dirty="0" err="1"/>
              <a:t>have</a:t>
            </a:r>
            <a:r>
              <a:rPr lang="de-DE" sz="1200" dirty="0"/>
              <a:t> </a:t>
            </a:r>
            <a:r>
              <a:rPr lang="de-DE" sz="1200" dirty="0" err="1"/>
              <a:t>proven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useful</a:t>
            </a:r>
            <a:r>
              <a:rPr lang="de-DE" sz="1200" dirty="0"/>
              <a:t>. </a:t>
            </a:r>
            <a:r>
              <a:rPr lang="de-DE" sz="1200" dirty="0" smtClean="0"/>
              <a:t/>
            </a:r>
            <a:br>
              <a:rPr lang="de-DE" sz="1200" dirty="0" smtClean="0"/>
            </a:br>
            <a:endParaRPr lang="de-DE" sz="1200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Try out </a:t>
            </a:r>
            <a:r>
              <a:rPr lang="de-DE" sz="1200" dirty="0" err="1"/>
              <a:t>doing</a:t>
            </a:r>
            <a:r>
              <a:rPr lang="de-DE" sz="1200" dirty="0"/>
              <a:t> </a:t>
            </a:r>
            <a:r>
              <a:rPr lang="de-DE" sz="1200" dirty="0" err="1"/>
              <a:t>at</a:t>
            </a:r>
            <a:r>
              <a:rPr lang="de-DE" sz="1200" dirty="0"/>
              <a:t> least 12 </a:t>
            </a:r>
            <a:r>
              <a:rPr lang="de-DE" sz="1200" dirty="0" err="1"/>
              <a:t>pomodoros</a:t>
            </a:r>
            <a:r>
              <a:rPr lang="de-DE" sz="1200" dirty="0"/>
              <a:t> </a:t>
            </a:r>
            <a:r>
              <a:rPr lang="de-DE" sz="1200" dirty="0" err="1"/>
              <a:t>within</a:t>
            </a:r>
            <a:r>
              <a:rPr lang="de-DE" sz="1200" dirty="0"/>
              <a:t> </a:t>
            </a:r>
            <a:r>
              <a:rPr lang="de-DE" sz="1200" dirty="0" err="1"/>
              <a:t>two</a:t>
            </a:r>
            <a:r>
              <a:rPr lang="de-DE" sz="1200" dirty="0"/>
              <a:t> </a:t>
            </a:r>
            <a:r>
              <a:rPr lang="de-DE" sz="1200" dirty="0" err="1"/>
              <a:t>weeks</a:t>
            </a:r>
            <a:r>
              <a:rPr lang="de-DE" sz="1200" dirty="0"/>
              <a:t>. </a:t>
            </a:r>
            <a:r>
              <a:rPr lang="de-DE" sz="1200" dirty="0" smtClean="0"/>
              <a:t/>
            </a:r>
            <a:br>
              <a:rPr lang="de-DE" sz="1200" dirty="0" smtClean="0"/>
            </a:br>
            <a:endParaRPr lang="de-DE" sz="1200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Try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spread</a:t>
            </a:r>
            <a:r>
              <a:rPr lang="de-DE" sz="1200" dirty="0"/>
              <a:t> out </a:t>
            </a:r>
            <a:r>
              <a:rPr lang="de-DE" sz="1200" dirty="0" err="1"/>
              <a:t>your</a:t>
            </a:r>
            <a:r>
              <a:rPr lang="de-DE" sz="1200" dirty="0"/>
              <a:t> </a:t>
            </a:r>
            <a:r>
              <a:rPr lang="de-DE" sz="1200" dirty="0" err="1"/>
              <a:t>pomodoros</a:t>
            </a:r>
            <a:r>
              <a:rPr lang="de-DE" sz="1200" dirty="0"/>
              <a:t> </a:t>
            </a:r>
            <a:r>
              <a:rPr lang="de-DE" sz="1200" dirty="0" err="1"/>
              <a:t>over</a:t>
            </a:r>
            <a:r>
              <a:rPr lang="de-DE" sz="1200" dirty="0"/>
              <a:t> </a:t>
            </a:r>
            <a:r>
              <a:rPr lang="de-DE" sz="1200" dirty="0" err="1"/>
              <a:t>at</a:t>
            </a:r>
            <a:r>
              <a:rPr lang="de-DE" sz="1200" dirty="0"/>
              <a:t> least </a:t>
            </a:r>
            <a:r>
              <a:rPr lang="de-DE" sz="1200" dirty="0" err="1"/>
              <a:t>eight</a:t>
            </a:r>
            <a:r>
              <a:rPr lang="de-DE" sz="1200" dirty="0"/>
              <a:t> different </a:t>
            </a:r>
            <a:r>
              <a:rPr lang="de-DE" sz="1200" dirty="0" err="1"/>
              <a:t>days</a:t>
            </a:r>
            <a:r>
              <a:rPr lang="de-DE" sz="1200" dirty="0"/>
              <a:t>. </a:t>
            </a:r>
            <a:r>
              <a:rPr lang="de-DE" sz="1200" dirty="0" smtClean="0"/>
              <a:t/>
            </a:r>
            <a:br>
              <a:rPr lang="de-DE" sz="1200" dirty="0" smtClean="0"/>
            </a:br>
            <a:endParaRPr lang="de-DE" sz="1200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 err="1"/>
              <a:t>Use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pomodoros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experiment</a:t>
            </a:r>
            <a:r>
              <a:rPr lang="de-DE" sz="1200" dirty="0"/>
              <a:t> in different </a:t>
            </a:r>
            <a:r>
              <a:rPr lang="de-DE" sz="1200" dirty="0" err="1"/>
              <a:t>parts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your</a:t>
            </a:r>
            <a:r>
              <a:rPr lang="de-DE" sz="1200" dirty="0"/>
              <a:t> </a:t>
            </a:r>
            <a:r>
              <a:rPr lang="de-DE" sz="1200" dirty="0" err="1"/>
              <a:t>life</a:t>
            </a:r>
            <a:r>
              <a:rPr lang="de-DE" sz="1200" dirty="0"/>
              <a:t> (</a:t>
            </a:r>
            <a:r>
              <a:rPr lang="de-DE" sz="1200" dirty="0" err="1"/>
              <a:t>job</a:t>
            </a:r>
            <a:r>
              <a:rPr lang="de-DE" sz="1200" dirty="0"/>
              <a:t>, </a:t>
            </a:r>
            <a:r>
              <a:rPr lang="de-DE" sz="1200" dirty="0" err="1"/>
              <a:t>learning</a:t>
            </a:r>
            <a:r>
              <a:rPr lang="de-DE" sz="1200" dirty="0"/>
              <a:t>, </a:t>
            </a:r>
            <a:r>
              <a:rPr lang="de-DE" sz="1200" dirty="0" err="1"/>
              <a:t>housekeeping</a:t>
            </a:r>
            <a:r>
              <a:rPr lang="de-DE" sz="1200" dirty="0"/>
              <a:t>, </a:t>
            </a:r>
            <a:r>
              <a:rPr lang="de-DE" sz="1200" dirty="0" err="1"/>
              <a:t>hobbies</a:t>
            </a:r>
            <a:r>
              <a:rPr lang="de-DE" sz="1200" dirty="0"/>
              <a:t>, </a:t>
            </a:r>
            <a:r>
              <a:rPr lang="de-DE" sz="1200" dirty="0" err="1"/>
              <a:t>daily</a:t>
            </a:r>
            <a:r>
              <a:rPr lang="de-DE" sz="1200" dirty="0"/>
              <a:t> </a:t>
            </a:r>
            <a:r>
              <a:rPr lang="de-DE" sz="1200" dirty="0" err="1" smtClean="0"/>
              <a:t>routine</a:t>
            </a:r>
            <a:r>
              <a:rPr lang="de-DE" sz="1200" dirty="0"/>
              <a:t>...)</a:t>
            </a:r>
            <a:r>
              <a:rPr lang="de-DE" sz="1200"/>
              <a:t>. </a:t>
            </a:r>
            <a:r>
              <a:rPr lang="de-DE" sz="1200" smtClean="0"/>
              <a:t/>
            </a:r>
            <a:br>
              <a:rPr lang="de-DE" sz="1200" smtClean="0"/>
            </a:br>
            <a:endParaRPr lang="de-DE" sz="1200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 err="1"/>
              <a:t>Document</a:t>
            </a:r>
            <a:r>
              <a:rPr lang="de-DE" sz="1200" dirty="0"/>
              <a:t> </a:t>
            </a:r>
            <a:r>
              <a:rPr lang="de-DE" sz="1200" dirty="0" err="1"/>
              <a:t>your</a:t>
            </a:r>
            <a:r>
              <a:rPr lang="de-DE" sz="1200" dirty="0"/>
              <a:t> </a:t>
            </a:r>
            <a:r>
              <a:rPr lang="de-DE" sz="1200" dirty="0" err="1" smtClean="0"/>
              <a:t>objectives</a:t>
            </a:r>
            <a:r>
              <a:rPr lang="de-DE" sz="1200" dirty="0" smtClean="0"/>
              <a:t> </a:t>
            </a:r>
            <a:r>
              <a:rPr lang="de-DE" sz="1200" dirty="0" err="1"/>
              <a:t>before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your</a:t>
            </a:r>
            <a:r>
              <a:rPr lang="de-DE" sz="1200" dirty="0"/>
              <a:t> </a:t>
            </a:r>
            <a:r>
              <a:rPr lang="de-DE" sz="1200" dirty="0" err="1"/>
              <a:t>experiences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results</a:t>
            </a:r>
            <a:r>
              <a:rPr lang="de-DE" sz="1200" dirty="0"/>
              <a:t> </a:t>
            </a:r>
            <a:r>
              <a:rPr lang="de-DE" sz="1200" dirty="0" err="1" smtClean="0"/>
              <a:t>afterwards</a:t>
            </a:r>
            <a:r>
              <a:rPr lang="de-DE" sz="1200" dirty="0"/>
              <a:t>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165</Words>
  <Application>Microsoft Macintosh PowerPoint</Application>
  <PresentationFormat>Benutzerdefiniert</PresentationFormat>
  <Paragraphs>13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</vt:lpstr>
      <vt:lpstr>LIFE IN 25 MINUTES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38</cp:revision>
  <cp:lastPrinted>2015-03-26T09:33:33Z</cp:lastPrinted>
  <dcterms:created xsi:type="dcterms:W3CDTF">2015-03-26T08:30:55Z</dcterms:created>
  <dcterms:modified xsi:type="dcterms:W3CDTF">2015-05-29T18:39:45Z</dcterms:modified>
</cp:coreProperties>
</file>