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12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AUFDREHEN </a:t>
            </a:r>
            <a:r>
              <a:rPr lang="de-DE" dirty="0" smtClean="0">
                <a:latin typeface="Avenir Light"/>
                <a:cs typeface="Avenir Light"/>
              </a:rPr>
              <a:t>– 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163713" cy="31338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25 Minuten mit 5 Minuten Pause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Jede Tomate ist auf ein Thema fokussiert.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Das Ziel der Tomate bestimmst Du vorher und nach Ablauf reflektierst Du das Ergebnis und Deine Zufriedenheit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Zeit, die Du in Tomaten einteilst, nimmst Du anders wahr. Tomaten helfen Dir zu messen, wie lange Du für bestimmte Aufgaben brauchst.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Die Pausen zwischen den Tomaten helfen Dir die Konzentration und Motivation über eine längere Zeitspanne aufrecht zu erhalten.</a:t>
            </a:r>
          </a:p>
          <a:p>
            <a:pPr marL="0" indent="0">
              <a:buNone/>
            </a:pPr>
            <a:endParaRPr lang="de-DE" sz="1200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Besorge Dir einen Zeitmesser. Bewährt haben sich </a:t>
            </a:r>
            <a:r>
              <a:rPr lang="de-DE" sz="1200" dirty="0" smtClean="0"/>
              <a:t>verschiedene </a:t>
            </a:r>
            <a:r>
              <a:rPr lang="de-DE" sz="1200" dirty="0"/>
              <a:t>Apps bzw. eine </a:t>
            </a:r>
            <a:r>
              <a:rPr lang="de-DE" sz="1200" dirty="0" smtClean="0"/>
              <a:t>herkömmliche </a:t>
            </a:r>
            <a:r>
              <a:rPr lang="de-DE" sz="1200" dirty="0"/>
              <a:t>Eieruhr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Mache zuerst innerhalb von 2 Wochen mindestens 12 </a:t>
            </a:r>
            <a:r>
              <a:rPr lang="de-DE" sz="1200" dirty="0" smtClean="0"/>
              <a:t>Tomaten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Verteile Deine Tomaten auf mindestens 8 verschiedene Tage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 smtClean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Experimentiere mit der Tomatentechnik in verschiedenen Bereichen Deines Lebens (Tagesgeschäft, Job, Lernen, Hausarbeit, Hobby…)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Dokumentiere zu jeder Tomate vorher Deine Ziele und nachher Deine Erfahrungen und Ergebnisse.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152</Words>
  <Application>Microsoft Macintosh PowerPoint</Application>
  <PresentationFormat>Benutzerdefiniert</PresentationFormat>
  <Paragraphs>15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–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38</cp:revision>
  <cp:lastPrinted>2015-03-26T09:33:33Z</cp:lastPrinted>
  <dcterms:created xsi:type="dcterms:W3CDTF">2015-03-26T08:30:55Z</dcterms:created>
  <dcterms:modified xsi:type="dcterms:W3CDTF">2015-05-29T18:41:01Z</dcterms:modified>
</cp:coreProperties>
</file>