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600" y="-104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02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ICH BIN IN </a:t>
            </a:r>
            <a:r>
              <a:rPr lang="de-DE" dirty="0" smtClean="0">
                <a:latin typeface="Avenir Light"/>
                <a:cs typeface="Avenir Light"/>
              </a:rPr>
              <a:t>EINER TOMATE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568452"/>
            <a:ext cx="6351924" cy="3450000"/>
          </a:xfrm>
        </p:spPr>
        <p:txBody>
          <a:bodyPr>
            <a:noAutofit/>
          </a:bodyPr>
          <a:lstStyle/>
          <a:p>
            <a:r>
              <a:rPr lang="de-DE" sz="1050" dirty="0"/>
              <a:t>Du kannst die Tomate zu einem Schutzraum für Deine Konzentration machen. Dazu braucht es Training, wie Du mit Störern und </a:t>
            </a:r>
            <a:r>
              <a:rPr lang="de-DE" sz="1050" dirty="0" err="1"/>
              <a:t>Ablenkern</a:t>
            </a:r>
            <a:r>
              <a:rPr lang="de-DE" sz="1050" dirty="0"/>
              <a:t> umgehen kannst. </a:t>
            </a:r>
          </a:p>
          <a:p>
            <a:r>
              <a:rPr lang="de-DE" sz="1050" dirty="0"/>
              <a:t>Störer sind Unterbrechungen von außen, z.B. Telefon, Klingel, die eigenen Kinder, Arbeitskollegen, etc. </a:t>
            </a:r>
            <a:endParaRPr lang="de-DE" sz="1050" dirty="0" smtClean="0"/>
          </a:p>
          <a:p>
            <a:r>
              <a:rPr lang="de-DE" sz="1050" dirty="0" err="1"/>
              <a:t>Ablenker</a:t>
            </a:r>
            <a:r>
              <a:rPr lang="de-DE" sz="1050" dirty="0"/>
              <a:t> sind Impulse oder Gedanken, die aus Dir heraus entstehen und das Ziel der Tomate nicht unmittelbar verfolgen. </a:t>
            </a:r>
            <a:endParaRPr lang="de-DE" sz="1050" dirty="0" smtClean="0"/>
          </a:p>
          <a:p>
            <a:r>
              <a:rPr lang="de-DE" sz="1050" dirty="0"/>
              <a:t>Beide Ereignisse unterbrechen Deine Konzentration. Im einen Fall brauche ich einen passenden Umgang mit meinem Umfeld und im anderen Fall Training, um bei der Sache bleiben zu können.  </a:t>
            </a:r>
            <a:endParaRPr lang="de-DE" sz="1050" dirty="0" smtClean="0"/>
          </a:p>
          <a:p>
            <a:r>
              <a:rPr lang="de-DE" sz="1050" dirty="0"/>
              <a:t>Mögliche Lösungen für Störer: </a:t>
            </a:r>
            <a:endParaRPr lang="de-DE" sz="1050" dirty="0" smtClean="0"/>
          </a:p>
          <a:p>
            <a:pPr marL="641756" lvl="2" indent="-263525"/>
            <a:r>
              <a:rPr lang="de-DE" dirty="0"/>
              <a:t>Telefon während einer Tomate ausschalten oder ignorieren, um in der Tomatenpause zurückzurufen</a:t>
            </a:r>
            <a:r>
              <a:rPr lang="de-DE" dirty="0" smtClean="0"/>
              <a:t>.</a:t>
            </a:r>
          </a:p>
          <a:p>
            <a:pPr marL="641756" lvl="2" indent="-263525"/>
            <a:r>
              <a:rPr lang="de-DE" dirty="0" smtClean="0"/>
              <a:t>Arbeitskollegen </a:t>
            </a:r>
            <a:r>
              <a:rPr lang="de-DE" dirty="0"/>
              <a:t>und Familienmitglieder die Tomatentechnik erklären. Evtl. ein Schild auf den Schreibtisch stellen oder an die Tür hängen, dass man nicht gestört werden möchte. </a:t>
            </a:r>
            <a:endParaRPr lang="de-DE" dirty="0" smtClean="0"/>
          </a:p>
          <a:p>
            <a:pPr marL="641756" lvl="2" indent="-263525"/>
            <a:r>
              <a:rPr lang="de-DE" dirty="0"/>
              <a:t>In Ausnahmefällen kann man die Tomate stoppen. Überlege aber genau, was ein echter Ausnahmefall ist. Sobald das Notwendigste geregelt ist, lässt man den </a:t>
            </a:r>
            <a:r>
              <a:rPr lang="de-DE" dirty="0" err="1"/>
              <a:t>Timer</a:t>
            </a:r>
            <a:r>
              <a:rPr lang="de-DE" dirty="0"/>
              <a:t> weiterlaufen. Die Tomate sollte höchstens kurz unterbrochen werden, um den Konzentrationsfaden nicht abreißen zu lassen</a:t>
            </a:r>
            <a:r>
              <a:rPr lang="de-DE" dirty="0" smtClean="0"/>
              <a:t>.</a:t>
            </a:r>
          </a:p>
          <a:p>
            <a:r>
              <a:rPr lang="de-DE" sz="1050" dirty="0"/>
              <a:t>Möglicher Umgang mit Unterbrechungen: </a:t>
            </a:r>
          </a:p>
          <a:p>
            <a:pPr marL="641756" lvl="2" indent="-263525"/>
            <a:r>
              <a:rPr lang="de-DE" dirty="0"/>
              <a:t>Tomate wird verworfen und man beginnt nach Unterbrechung immer eine neue Tomate. </a:t>
            </a:r>
            <a:endParaRPr lang="de-DE" dirty="0" smtClean="0"/>
          </a:p>
          <a:p>
            <a:pPr marL="641756" lvl="2" indent="-263525"/>
            <a:r>
              <a:rPr lang="de-DE" dirty="0"/>
              <a:t>Tomate kann eine bis fünf Minuten unterbrochen werden und läuft dann wieder </a:t>
            </a:r>
            <a:r>
              <a:rPr lang="de-DE" dirty="0" smtClean="0"/>
              <a:t>weiter</a:t>
            </a: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000"/>
              </a:lnSpc>
              <a:spcBef>
                <a:spcPts val="1000"/>
              </a:spcBef>
            </a:pPr>
            <a:r>
              <a:rPr lang="de-DE" sz="1200" dirty="0"/>
              <a:t>Schreibe eine </a:t>
            </a:r>
            <a:r>
              <a:rPr lang="de-DE" sz="1200" dirty="0" smtClean="0"/>
              <a:t>Woche lang </a:t>
            </a:r>
            <a:r>
              <a:rPr lang="de-DE" sz="1200" dirty="0"/>
              <a:t>zu jeder Tomate </a:t>
            </a:r>
            <a:r>
              <a:rPr lang="de-DE" sz="1200" dirty="0" smtClean="0"/>
              <a:t>eine Strichliste</a:t>
            </a:r>
            <a:r>
              <a:rPr lang="de-DE" sz="1200" dirty="0"/>
              <a:t>, wie viele Störer und </a:t>
            </a:r>
            <a:r>
              <a:rPr lang="de-DE" sz="1200" dirty="0" err="1"/>
              <a:t>Ablenker</a:t>
            </a:r>
            <a:r>
              <a:rPr lang="de-DE" sz="1200" dirty="0"/>
              <a:t> in jeder Tomate vorhanden waren. </a:t>
            </a:r>
          </a:p>
          <a:p>
            <a:pPr>
              <a:lnSpc>
                <a:spcPts val="2000"/>
              </a:lnSpc>
              <a:spcBef>
                <a:spcPts val="1000"/>
              </a:spcBef>
            </a:pPr>
            <a:r>
              <a:rPr lang="de-DE" sz="1200" dirty="0" smtClean="0"/>
              <a:t>Notiere </a:t>
            </a:r>
            <a:r>
              <a:rPr lang="de-DE" sz="1200" dirty="0"/>
              <a:t>zu jedem </a:t>
            </a:r>
            <a:r>
              <a:rPr lang="de-DE" sz="1200" dirty="0" err="1"/>
              <a:t>Ablenker</a:t>
            </a:r>
            <a:r>
              <a:rPr lang="de-DE" sz="1200" dirty="0"/>
              <a:t> den Gedanken, der Dich ablenkte</a:t>
            </a:r>
            <a:r>
              <a:rPr lang="de-DE" sz="1200" dirty="0" smtClean="0"/>
              <a:t>.</a:t>
            </a:r>
            <a:br>
              <a:rPr lang="de-DE" sz="1200" dirty="0" smtClean="0"/>
            </a:br>
            <a:r>
              <a:rPr lang="de-DE" sz="1200" dirty="0" smtClean="0"/>
              <a:t>Du </a:t>
            </a:r>
            <a:r>
              <a:rPr lang="de-DE" sz="1200" dirty="0"/>
              <a:t>kannst die Notiz nach der Tomate als Ideenliste für Folgetomaten verwenden und die Gedanken wegstreichen, die sich nicht für eine weitere Tomate eignen.  </a:t>
            </a:r>
            <a:endParaRPr lang="de-DE" sz="1200" dirty="0" smtClean="0"/>
          </a:p>
          <a:p>
            <a:pPr>
              <a:lnSpc>
                <a:spcPts val="2000"/>
              </a:lnSpc>
              <a:spcBef>
                <a:spcPts val="1000"/>
              </a:spcBef>
            </a:pPr>
            <a:r>
              <a:rPr lang="de-DE" sz="1200" dirty="0"/>
              <a:t>Probiere spätestens nach einer Woche verschiedene Strategien aus, wie Du damit umgehen möchtest. Bleibe dabei nicht nur bei einer Möglichkeit, sondern erarbeite Dir so viele wie </a:t>
            </a:r>
            <a:r>
              <a:rPr lang="de-DE" sz="1200" dirty="0" smtClean="0"/>
              <a:t>möglich, um </a:t>
            </a:r>
            <a:r>
              <a:rPr lang="de-DE" sz="1200" dirty="0"/>
              <a:t>zu sehen, was am besten für Dich passt.   </a:t>
            </a:r>
          </a:p>
          <a:p>
            <a:pPr>
              <a:lnSpc>
                <a:spcPts val="2000"/>
              </a:lnSpc>
              <a:spcBef>
                <a:spcPts val="1000"/>
              </a:spcBef>
            </a:pPr>
            <a:r>
              <a:rPr lang="de-DE" sz="1200" smtClean="0"/>
              <a:t>Notiere </a:t>
            </a:r>
            <a:r>
              <a:rPr lang="de-DE" sz="1200" dirty="0"/>
              <a:t>auch hier zu jeder Tomate, welche Lösungen Du gefunden hast und bewerte sie für Dich mit eins bis fünf Sternen.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de-DE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63</Words>
  <Application>Microsoft Macintosh PowerPoint</Application>
  <PresentationFormat>Benutzerdefiniert</PresentationFormat>
  <Paragraphs>16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ICH BIN IN EINER TOMATE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38</cp:revision>
  <cp:lastPrinted>2015-03-26T09:33:33Z</cp:lastPrinted>
  <dcterms:created xsi:type="dcterms:W3CDTF">2015-03-26T08:30:55Z</dcterms:created>
  <dcterms:modified xsi:type="dcterms:W3CDTF">2015-05-29T18:43:46Z</dcterms:modified>
</cp:coreProperties>
</file>