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5" d="100"/>
          <a:sy n="115" d="100"/>
        </p:scale>
        <p:origin x="-1576" y="-112"/>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03</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SPIELE </a:t>
            </a:r>
            <a:r>
              <a:rPr lang="de-DE" dirty="0" smtClean="0">
                <a:latin typeface="Avenir Light"/>
                <a:cs typeface="Avenir Light"/>
              </a:rPr>
              <a:t>MIT DER ZEIT</a:t>
            </a:r>
            <a:endParaRPr lang="de-DE" dirty="0">
              <a:latin typeface="Avenir Light"/>
              <a:cs typeface="Avenir Light"/>
            </a:endParaRPr>
          </a:p>
        </p:txBody>
      </p:sp>
      <p:sp>
        <p:nvSpPr>
          <p:cNvPr id="5" name="Inhaltsplatzhalter 4"/>
          <p:cNvSpPr>
            <a:spLocks noGrp="1"/>
          </p:cNvSpPr>
          <p:nvPr>
            <p:ph idx="13"/>
          </p:nvPr>
        </p:nvSpPr>
        <p:spPr>
          <a:xfrm>
            <a:off x="858838" y="1568452"/>
            <a:ext cx="6290697" cy="3380524"/>
          </a:xfrm>
        </p:spPr>
        <p:txBody>
          <a:bodyPr>
            <a:noAutofit/>
          </a:bodyPr>
          <a:lstStyle/>
          <a:p>
            <a:pPr lvl="0">
              <a:spcBef>
                <a:spcPts val="800"/>
              </a:spcBef>
            </a:pPr>
            <a:r>
              <a:rPr lang="de-DE" sz="1100" dirty="0"/>
              <a:t>Die Regeln der Tomatentechnik sind ein Vorschlag und sollen Dir Deine Arbeit erleichtern. Genauso wie die ursprünglichen Regeln, können andere auch gut für Dich sein.</a:t>
            </a:r>
          </a:p>
          <a:p>
            <a:pPr lvl="0">
              <a:spcBef>
                <a:spcPts val="800"/>
              </a:spcBef>
            </a:pPr>
            <a:r>
              <a:rPr lang="de-DE" sz="1100" dirty="0"/>
              <a:t>Um herauszufinden, was in welcher Situation passt, musst Du Verschiedenes ausprobieren.</a:t>
            </a:r>
          </a:p>
          <a:p>
            <a:pPr lvl="0">
              <a:spcBef>
                <a:spcPts val="800"/>
              </a:spcBef>
            </a:pPr>
            <a:r>
              <a:rPr lang="de-DE" sz="1100" dirty="0"/>
              <a:t>Wenn Du mit Spielregeln experimentierst ist es wichtig, die Klarheit beizubehalten, indem Du Dich vor Beginn der Tomate für eine exakte Regel entscheidest. Du kannst Dich sonst schnell in Beliebigkeit verlieren.</a:t>
            </a:r>
          </a:p>
          <a:p>
            <a:pPr lvl="0">
              <a:spcBef>
                <a:spcPts val="800"/>
              </a:spcBef>
            </a:pPr>
            <a:r>
              <a:rPr lang="de-DE" sz="1100" dirty="0"/>
              <a:t>Als Wahrnehmungsübung helfen Dir Fragen: </a:t>
            </a:r>
            <a:r>
              <a:rPr lang="de-DE" sz="1100" dirty="0" smtClean="0"/>
              <a:t/>
            </a:r>
            <a:br>
              <a:rPr lang="de-DE" sz="1100" dirty="0" smtClean="0"/>
            </a:br>
            <a:r>
              <a:rPr lang="de-DE" sz="1100" dirty="0" smtClean="0"/>
              <a:t>Welche </a:t>
            </a:r>
            <a:r>
              <a:rPr lang="de-DE" sz="1100" dirty="0"/>
              <a:t>Gefühle rufen Tomatenregeln und eigene Regeln bei mir hervor? </a:t>
            </a:r>
            <a:r>
              <a:rPr lang="de-DE" sz="1100" dirty="0" smtClean="0"/>
              <a:t/>
            </a:r>
            <a:br>
              <a:rPr lang="de-DE" sz="1100" dirty="0" smtClean="0"/>
            </a:br>
            <a:r>
              <a:rPr lang="de-DE" sz="1100" dirty="0" smtClean="0"/>
              <a:t>Halte </a:t>
            </a:r>
            <a:r>
              <a:rPr lang="de-DE" sz="1100" dirty="0"/>
              <a:t>ich meine Regeln ein? Welche Regel tut mir gut</a:t>
            </a:r>
            <a:r>
              <a:rPr lang="de-DE" sz="1100" dirty="0" smtClean="0"/>
              <a:t>?</a:t>
            </a:r>
          </a:p>
          <a:p>
            <a:pPr lvl="0">
              <a:spcBef>
                <a:spcPts val="800"/>
              </a:spcBef>
            </a:pPr>
            <a:r>
              <a:rPr lang="de-DE" sz="1100" dirty="0"/>
              <a:t>Ideen für andere </a:t>
            </a:r>
            <a:r>
              <a:rPr lang="de-DE" sz="1100" dirty="0" smtClean="0"/>
              <a:t>Regeln</a:t>
            </a:r>
          </a:p>
          <a:p>
            <a:pPr lvl="1">
              <a:spcBef>
                <a:spcPts val="300"/>
              </a:spcBef>
            </a:pPr>
            <a:r>
              <a:rPr lang="de-DE" sz="1100" dirty="0"/>
              <a:t>15 min Tomate, 3 min Pause</a:t>
            </a:r>
          </a:p>
          <a:p>
            <a:pPr lvl="1">
              <a:spcBef>
                <a:spcPts val="300"/>
              </a:spcBef>
            </a:pPr>
            <a:r>
              <a:rPr lang="de-DE" sz="1100" dirty="0"/>
              <a:t>20 min Tomate, 5 min Pause</a:t>
            </a:r>
          </a:p>
          <a:p>
            <a:pPr lvl="1">
              <a:spcBef>
                <a:spcPts val="300"/>
              </a:spcBef>
            </a:pPr>
            <a:r>
              <a:rPr lang="de-DE" sz="1100" dirty="0"/>
              <a:t>45 min Tomate, 10 min Pause</a:t>
            </a:r>
          </a:p>
          <a:p>
            <a:pPr lvl="1">
              <a:spcBef>
                <a:spcPts val="300"/>
              </a:spcBef>
            </a:pPr>
            <a:r>
              <a:rPr lang="de-DE" sz="1100" dirty="0"/>
              <a:t>Wenn Du früher fertig bist, beginnst Du früher mit der Pause.</a:t>
            </a:r>
          </a:p>
          <a:p>
            <a:pPr lvl="1">
              <a:spcBef>
                <a:spcPts val="300"/>
              </a:spcBef>
            </a:pPr>
            <a:r>
              <a:rPr lang="de-DE" sz="1100" dirty="0"/>
              <a:t>Wenn Du länger brauchst überziehst Du ein wenig</a:t>
            </a:r>
            <a:r>
              <a:rPr lang="de-DE" sz="1100" dirty="0" smtClean="0"/>
              <a:t>.</a:t>
            </a:r>
          </a:p>
          <a:p>
            <a:pPr>
              <a:spcBef>
                <a:spcPts val="800"/>
              </a:spcBef>
            </a:pPr>
            <a:endParaRPr lang="de-DE" sz="1100" dirty="0"/>
          </a:p>
          <a:p>
            <a:pPr marL="368366" lvl="1" indent="0">
              <a:buNone/>
            </a:pPr>
            <a:endParaRPr lang="de-DE" sz="1100" dirty="0"/>
          </a:p>
          <a:p>
            <a:endParaRPr lang="de-DE" sz="110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sz="1200" dirty="0"/>
              <a:t>Mache Dir in drei Wochen mindestens sechs </a:t>
            </a:r>
            <a:r>
              <a:rPr lang="de-DE" sz="1200" dirty="0" smtClean="0"/>
              <a:t>Tagespläne </a:t>
            </a:r>
            <a:r>
              <a:rPr lang="de-DE" sz="1200" dirty="0"/>
              <a:t>mit Tomaten</a:t>
            </a:r>
            <a:r>
              <a:rPr lang="de-DE" sz="1200" dirty="0" smtClean="0"/>
              <a:t>.</a:t>
            </a:r>
            <a:endParaRPr lang="de-DE" sz="1200" dirty="0"/>
          </a:p>
          <a:p>
            <a:r>
              <a:rPr lang="de-DE" sz="1200" dirty="0"/>
              <a:t>Plane Deine Tage am Morgen und reflektiere sie am Abend. Plane nur Tomaten, die Du auch einhalten kannst</a:t>
            </a:r>
            <a:r>
              <a:rPr lang="de-DE" sz="1200" dirty="0" smtClean="0"/>
              <a:t>.</a:t>
            </a:r>
            <a:endParaRPr lang="de-DE" sz="1200" dirty="0"/>
          </a:p>
          <a:p>
            <a:r>
              <a:rPr lang="de-DE" sz="1200" dirty="0"/>
              <a:t>Plane an mindestens drei Tagen Tomaten mit verschiedenen Regeln. Du kannst die Regeln auch miteinander kombinieren oder neue </a:t>
            </a:r>
            <a:r>
              <a:rPr lang="de-DE" sz="1200" dirty="0" smtClean="0"/>
              <a:t>erfinden.</a:t>
            </a:r>
          </a:p>
          <a:p>
            <a:r>
              <a:rPr lang="de-DE" sz="1200" dirty="0" smtClean="0"/>
              <a:t>Weitere </a:t>
            </a:r>
            <a:r>
              <a:rPr lang="de-DE" sz="1200" dirty="0"/>
              <a:t>Spielvorschläge:</a:t>
            </a:r>
          </a:p>
          <a:p>
            <a:pPr marL="539816" lvl="1" indent="-171450">
              <a:buFont typeface="Wingdings" charset="2"/>
              <a:buChar char="§"/>
            </a:pPr>
            <a:r>
              <a:rPr lang="de-DE" sz="1200" dirty="0"/>
              <a:t>Baue Dir Deine Tomaten sinnvoll hintereinander. Nimm z.B. nach einer kopflastigen Tomate etwas Körperliches wie </a:t>
            </a:r>
            <a:r>
              <a:rPr lang="de-DE" sz="1200" dirty="0" smtClean="0"/>
              <a:t>Aufräumen.</a:t>
            </a:r>
            <a:endParaRPr lang="de-DE" sz="1200" dirty="0"/>
          </a:p>
          <a:p>
            <a:pPr marL="539816" lvl="1" indent="-171450">
              <a:buFont typeface="Wingdings" charset="2"/>
              <a:buChar char="§"/>
            </a:pPr>
            <a:r>
              <a:rPr lang="de-DE" sz="1200" dirty="0"/>
              <a:t>Plane Deine Tomate, nachdem Du den </a:t>
            </a:r>
            <a:r>
              <a:rPr lang="de-DE" sz="1200" dirty="0" err="1"/>
              <a:t>Timer</a:t>
            </a:r>
            <a:r>
              <a:rPr lang="de-DE" sz="1200" dirty="0"/>
              <a:t> gestartet hast, und reflektiere sie nachdem die Zeit abgelaufen ist. Oder umgekehrt. Plane sie vor dem Start und nimm Dir, bevor es klingelt, genug Zeit die Tomate zu reflektieren. </a:t>
            </a:r>
          </a:p>
          <a:p>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205</Words>
  <Application>Microsoft Macintosh PowerPoint</Application>
  <PresentationFormat>Benutzerdefiniert</PresentationFormat>
  <Paragraphs>18</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SPIELE MIT DER ZEIT</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39</cp:revision>
  <cp:lastPrinted>2015-03-26T09:33:33Z</cp:lastPrinted>
  <dcterms:created xsi:type="dcterms:W3CDTF">2015-03-26T08:30:55Z</dcterms:created>
  <dcterms:modified xsi:type="dcterms:W3CDTF">2015-05-29T18:45:47Z</dcterms:modified>
</cp:coreProperties>
</file>