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75" autoAdjust="0"/>
  </p:normalViewPr>
  <p:slideViewPr>
    <p:cSldViewPr snapToGrid="0" snapToObjects="1">
      <p:cViewPr varScale="1">
        <p:scale>
          <a:sx n="100" d="100"/>
          <a:sy n="100" d="100"/>
        </p:scale>
        <p:origin x="-2272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-422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4C7C-7B43-EC42-8B62-DB85873491A7}" type="datetimeFigureOut">
              <a:rPr lang="de-DE" smtClean="0"/>
              <a:t>05.06.15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0162B-E854-AF47-BFED-7F49817F9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87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6DB63-E729-FD4F-B15C-F29E57992872}" type="datetimeFigureOut">
              <a:rPr lang="de-DE" smtClean="0"/>
              <a:t>05.06.15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C07A-6E4D-3F40-81F5-3FDC9C420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5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05.06.15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05.06.15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06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TOMATEN</a:t>
            </a:r>
            <a:r>
              <a:rPr lang="de-DE" dirty="0" smtClean="0">
                <a:latin typeface="Avenir Light"/>
                <a:cs typeface="Avenir Light"/>
              </a:rPr>
              <a:t>MEETING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/>
              <a:t>Meetings fressen oft große Löcher in die Projektzeit</a:t>
            </a:r>
            <a:r>
              <a:rPr lang="de-DE" dirty="0" smtClean="0"/>
              <a:t>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Wenn </a:t>
            </a:r>
            <a:r>
              <a:rPr lang="de-DE" dirty="0"/>
              <a:t>Ziel und Ergebnis </a:t>
            </a:r>
            <a:r>
              <a:rPr lang="de-DE" dirty="0" smtClean="0"/>
              <a:t>eines Treffens transparent sind, kann die knappe Zeit effizienter genutzt werden. Außerdem macht es mehr Spaß, </a:t>
            </a:r>
            <a:r>
              <a:rPr lang="de-DE" dirty="0"/>
              <a:t>wenn etwas </a:t>
            </a:r>
            <a:r>
              <a:rPr lang="de-DE" dirty="0" smtClean="0"/>
              <a:t>vorangeht. 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endParaRPr lang="de-DE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Regeln fürs Tomatenmeeting: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Beim Tomatenmeeting wird die Agenda vorab </a:t>
            </a:r>
            <a:r>
              <a:rPr lang="de-DE" dirty="0"/>
              <a:t>an alle Teilnehmer </a:t>
            </a:r>
            <a:r>
              <a:rPr lang="de-DE" dirty="0" smtClean="0"/>
              <a:t>verschickt. </a:t>
            </a:r>
            <a:endParaRPr lang="de-DE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/>
              <a:t>Zu Beginn des Meetings </a:t>
            </a:r>
            <a:r>
              <a:rPr lang="de-DE" dirty="0" smtClean="0"/>
              <a:t>werden </a:t>
            </a:r>
            <a:r>
              <a:rPr lang="de-DE" dirty="0"/>
              <a:t>gemeinsam mit allen Teilnehmern </a:t>
            </a:r>
            <a:r>
              <a:rPr lang="de-DE" dirty="0" smtClean="0"/>
              <a:t>anhand der Agenda die Ziele </a:t>
            </a:r>
            <a:r>
              <a:rPr lang="de-DE" dirty="0"/>
              <a:t>festgelegt und dokumentiert. </a:t>
            </a:r>
            <a:r>
              <a:rPr lang="de-DE" dirty="0" smtClean="0"/>
              <a:t>Es werden Arbeitspakete geschnürt, die </a:t>
            </a:r>
            <a:r>
              <a:rPr lang="de-DE" dirty="0"/>
              <a:t>in 25 Minuten Zeiteinheiten (siehe TOM 01) </a:t>
            </a:r>
            <a:r>
              <a:rPr lang="de-DE" dirty="0" smtClean="0"/>
              <a:t>passen und klare Teilziele aufweisen.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Die </a:t>
            </a:r>
            <a:r>
              <a:rPr lang="de-DE" dirty="0"/>
              <a:t>Dokumentation auf </a:t>
            </a:r>
            <a:r>
              <a:rPr lang="de-DE" dirty="0" err="1"/>
              <a:t>Tweet</a:t>
            </a:r>
            <a:r>
              <a:rPr lang="de-DE" dirty="0"/>
              <a:t>-Länge (140 Zeichen) zu begrenzen hilft, sich aufs Wesentliche zu konzentrieren. </a:t>
            </a:r>
            <a:endParaRPr lang="de-DE" dirty="0" smtClean="0"/>
          </a:p>
          <a:p>
            <a:pPr marL="403225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de-DE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Am </a:t>
            </a:r>
            <a:r>
              <a:rPr lang="de-DE" dirty="0"/>
              <a:t>Ende jeder Tomate sollte jeder Teilnehmer die Möglichkeit haben, seine Wahrnehmung der investierten Zeit loszuwerden: „Was habe ich für meine investierte Zeit bekommen?“ auf einer Skala </a:t>
            </a:r>
            <a:r>
              <a:rPr lang="de-DE" dirty="0" smtClean="0"/>
              <a:t>von </a:t>
            </a:r>
            <a:r>
              <a:rPr lang="de-DE" dirty="0"/>
              <a:t>z.B.  „verschwendet“ bis „genial“. Diese Einschätzung kann </a:t>
            </a:r>
            <a:r>
              <a:rPr lang="de-DE" dirty="0" smtClean="0"/>
              <a:t>mit einem </a:t>
            </a:r>
            <a:r>
              <a:rPr lang="de-DE" dirty="0" err="1" smtClean="0"/>
              <a:t>Teamtool</a:t>
            </a:r>
            <a:r>
              <a:rPr lang="de-DE" dirty="0" smtClean="0"/>
              <a:t>, z.B.</a:t>
            </a:r>
            <a:r>
              <a:rPr lang="de-DE" dirty="0"/>
              <a:t> </a:t>
            </a:r>
            <a:r>
              <a:rPr lang="de-DE" dirty="0" err="1" smtClean="0"/>
              <a:t>FlipChart</a:t>
            </a:r>
            <a:r>
              <a:rPr lang="de-DE" dirty="0"/>
              <a:t> </a:t>
            </a:r>
            <a:r>
              <a:rPr lang="de-DE" dirty="0" smtClean="0"/>
              <a:t>oder einer gemeinsam </a:t>
            </a:r>
            <a:r>
              <a:rPr lang="de-DE" dirty="0" err="1" smtClean="0"/>
              <a:t>genutzen</a:t>
            </a:r>
            <a:r>
              <a:rPr lang="de-DE" dirty="0" smtClean="0"/>
              <a:t> Software </a:t>
            </a:r>
            <a:r>
              <a:rPr lang="de-DE" dirty="0"/>
              <a:t>dokumentiert werden.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0" y="73529"/>
            <a:ext cx="756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7" y="1736192"/>
            <a:ext cx="6300539" cy="3324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Moderiere 3 Tomatenmeetings in zwei Wochen, indem Du dich für das versenden der Agenda, die Festlegung der </a:t>
            </a:r>
            <a:r>
              <a:rPr lang="de-DE" dirty="0" err="1" smtClean="0"/>
              <a:t>Meetingziele</a:t>
            </a:r>
            <a:r>
              <a:rPr lang="de-DE" dirty="0" smtClean="0"/>
              <a:t>, das Aufteilen der Ziele in Tomaten vor dem </a:t>
            </a:r>
            <a:r>
              <a:rPr lang="de-DE" dirty="0"/>
              <a:t>M</a:t>
            </a:r>
            <a:r>
              <a:rPr lang="de-DE" dirty="0" smtClean="0"/>
              <a:t>eeting und das Überwachen der Zeit währenddessen verantwortlich fühlst.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Sammle von jedem Teammitglied in der Tomatenpause kurz das Feedback von eins bis fünf Sternen ein, sowie am Ende des </a:t>
            </a:r>
            <a:r>
              <a:rPr lang="de-DE" dirty="0"/>
              <a:t>M</a:t>
            </a:r>
            <a:r>
              <a:rPr lang="de-DE" dirty="0" smtClean="0"/>
              <a:t>eetings noch eine Bewertung des gesamten Treffens.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Dein Move gilt als </a:t>
            </a:r>
            <a:r>
              <a:rPr lang="de-DE" dirty="0" err="1" smtClean="0"/>
              <a:t>durchgewunken</a:t>
            </a:r>
            <a:r>
              <a:rPr lang="de-DE" dirty="0" smtClean="0"/>
              <a:t>, wenn du vom Team eine </a:t>
            </a:r>
            <a:r>
              <a:rPr lang="de-DE" dirty="0"/>
              <a:t>D</a:t>
            </a:r>
            <a:r>
              <a:rPr lang="de-DE" dirty="0" smtClean="0"/>
              <a:t>urchschnittsbewertung von mehr als drei Sternen bekommen hast.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90" y="371165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am_Trainingskarte_Template.pptx</Template>
  <TotalTime>0</TotalTime>
  <Words>260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TOMATENMEETING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39</cp:revision>
  <cp:lastPrinted>2015-05-28T14:50:54Z</cp:lastPrinted>
  <dcterms:created xsi:type="dcterms:W3CDTF">2015-03-26T08:30:55Z</dcterms:created>
  <dcterms:modified xsi:type="dcterms:W3CDTF">2015-06-05T07:31:54Z</dcterms:modified>
</cp:coreProperties>
</file>