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1320" y="-112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B8B2F-27AE-FC42-9F9A-56AAD34EAFDA}" type="datetimeFigureOut">
              <a:rPr lang="de-DE" smtClean="0"/>
              <a:t>13.07.15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20461-2A76-E64D-8F8E-ED7C24699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56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20461-2A76-E64D-8F8E-ED7C24699F5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44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4138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97384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877253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13.07.15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13.07.15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</a:t>
            </a:r>
            <a:r>
              <a:rPr lang="de-DE" sz="1050" b="1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09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AUFDREHEN </a:t>
            </a:r>
            <a:r>
              <a:rPr lang="de-DE" dirty="0" smtClean="0">
                <a:latin typeface="Avenir Light"/>
                <a:cs typeface="Avenir Light"/>
              </a:rPr>
              <a:t>– FERTIG - LOS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>
          <a:xfrm>
            <a:off x="858838" y="1568452"/>
            <a:ext cx="6163713" cy="3133835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de-DE" sz="1200" dirty="0"/>
              <a:t>Die </a:t>
            </a:r>
            <a:r>
              <a:rPr lang="de-DE" sz="1200" dirty="0" err="1"/>
              <a:t>Pomodoro</a:t>
            </a:r>
            <a:r>
              <a:rPr lang="de-DE" sz="1200" dirty="0"/>
              <a:t> </a:t>
            </a:r>
            <a:r>
              <a:rPr lang="de-DE" sz="1200" dirty="0" err="1"/>
              <a:t>Technique</a:t>
            </a:r>
            <a:r>
              <a:rPr lang="de-DE" sz="1200" dirty="0" smtClean="0"/>
              <a:t>® </a:t>
            </a:r>
            <a:r>
              <a:rPr lang="de-DE" sz="1200" baseline="30000" dirty="0" smtClean="0"/>
              <a:t>1</a:t>
            </a:r>
            <a:r>
              <a:rPr lang="de-DE" sz="1200" dirty="0" smtClean="0"/>
              <a:t>  </a:t>
            </a:r>
            <a:r>
              <a:rPr lang="de-DE" sz="1200" dirty="0"/>
              <a:t>ist ein Zeitmanagementwerkzeug, das von Francesco </a:t>
            </a:r>
            <a:r>
              <a:rPr lang="de-DE" sz="1200" dirty="0" err="1"/>
              <a:t>Cirillo</a:t>
            </a:r>
            <a:r>
              <a:rPr lang="de-DE" sz="1200" dirty="0"/>
              <a:t> erfunden wurde. Es kann Dir dabei helfen, konzentrierter und zielgerichteter zu arbeiten.</a:t>
            </a:r>
          </a:p>
          <a:p>
            <a:pPr lvl="0">
              <a:spcBef>
                <a:spcPts val="1000"/>
              </a:spcBef>
            </a:pPr>
            <a:r>
              <a:rPr lang="de-DE" sz="1200" dirty="0"/>
              <a:t>Du arbeitest in exakten Zeitfenstern: 25 Minuten mit 5 Minuten Pause</a:t>
            </a:r>
            <a:r>
              <a:rPr lang="de-DE" sz="1200" dirty="0" smtClean="0"/>
              <a:t>.</a:t>
            </a:r>
            <a:endParaRPr lang="de-DE" sz="1200" dirty="0"/>
          </a:p>
          <a:p>
            <a:pPr lvl="0">
              <a:spcBef>
                <a:spcPts val="1000"/>
              </a:spcBef>
            </a:pPr>
            <a:r>
              <a:rPr lang="de-DE" sz="1200" dirty="0"/>
              <a:t>Die Zeit wird mit einem </a:t>
            </a:r>
            <a:r>
              <a:rPr lang="de-DE" sz="1200" dirty="0" err="1"/>
              <a:t>Timer</a:t>
            </a:r>
            <a:r>
              <a:rPr lang="de-DE" sz="1200" dirty="0"/>
              <a:t> heruntergezählt und sollte nach Möglichkeit nicht unterbrochen werden</a:t>
            </a:r>
            <a:r>
              <a:rPr lang="de-DE" sz="1200" dirty="0" smtClean="0"/>
              <a:t>.</a:t>
            </a:r>
            <a:endParaRPr lang="de-DE" sz="1200" dirty="0"/>
          </a:p>
          <a:p>
            <a:pPr lvl="0">
              <a:spcBef>
                <a:spcPts val="1000"/>
              </a:spcBef>
            </a:pPr>
            <a:r>
              <a:rPr lang="de-DE" sz="1200" dirty="0"/>
              <a:t>Jede Tomate ist auf ein Thema fokussiert. </a:t>
            </a:r>
          </a:p>
          <a:p>
            <a:pPr lvl="0">
              <a:spcBef>
                <a:spcPts val="1000"/>
              </a:spcBef>
            </a:pPr>
            <a:r>
              <a:rPr lang="de-DE" sz="1200" dirty="0"/>
              <a:t>Das Ziel der Tomate bestimmst Du vorher und nach Ablauf reflektierst Du das Ergebnis und Deine Zufriedenheit</a:t>
            </a:r>
            <a:r>
              <a:rPr lang="de-DE" sz="1200" dirty="0" smtClean="0"/>
              <a:t>.</a:t>
            </a:r>
            <a:endParaRPr lang="de-DE" sz="1200" dirty="0"/>
          </a:p>
          <a:p>
            <a:pPr lvl="0">
              <a:spcBef>
                <a:spcPts val="1000"/>
              </a:spcBef>
            </a:pPr>
            <a:r>
              <a:rPr lang="de-DE" sz="1200" dirty="0"/>
              <a:t>Zeit, die Du in Tomaten einteilst, nimmst Du anders wahr. Tomaten helfen Dir zu messen, wie lange Du für bestimmte Aufgaben brauchst. </a:t>
            </a:r>
          </a:p>
          <a:p>
            <a:pPr lvl="0">
              <a:spcBef>
                <a:spcPts val="1000"/>
              </a:spcBef>
            </a:pPr>
            <a:r>
              <a:rPr lang="de-DE" sz="1200" dirty="0"/>
              <a:t>Die Pausen zwischen den Tomaten helfen Dir die Konzentration und Motivation über eine längere Zeitspanne aufrecht zu erhalten.</a:t>
            </a:r>
          </a:p>
          <a:p>
            <a:pPr marL="0" indent="0">
              <a:buNone/>
            </a:pPr>
            <a:endParaRPr lang="de-DE" sz="1200" dirty="0"/>
          </a:p>
        </p:txBody>
      </p:sp>
      <p:sp>
        <p:nvSpPr>
          <p:cNvPr id="6" name="Fußzeilenplatzhalter 19"/>
          <p:cNvSpPr txBox="1">
            <a:spLocks/>
          </p:cNvSpPr>
          <p:nvPr/>
        </p:nvSpPr>
        <p:spPr>
          <a:xfrm>
            <a:off x="5086569" y="4776480"/>
            <a:ext cx="1775894" cy="28381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38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77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016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355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693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032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371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2710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baseline="30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de-DE" sz="900" dirty="0" err="1" smtClean="0">
                <a:solidFill>
                  <a:schemeClr val="bg1">
                    <a:lumMod val="65000"/>
                  </a:schemeClr>
                </a:solidFill>
              </a:rPr>
              <a:t>www.pomodorotechnique.com</a:t>
            </a:r>
            <a:endParaRPr lang="de-DE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1200" dirty="0"/>
              <a:t>Besorge Dir einen Zeitmesser. Bewährt haben sich </a:t>
            </a:r>
            <a:r>
              <a:rPr lang="de-DE" sz="1200" dirty="0" smtClean="0"/>
              <a:t>verschiedene </a:t>
            </a:r>
            <a:r>
              <a:rPr lang="de-DE" sz="1200" dirty="0"/>
              <a:t>Apps bzw. eine </a:t>
            </a:r>
            <a:r>
              <a:rPr lang="de-DE" sz="1200" dirty="0" smtClean="0"/>
              <a:t>herkömmliche </a:t>
            </a:r>
            <a:r>
              <a:rPr lang="de-DE" sz="1200" dirty="0"/>
              <a:t>Eieruhr</a:t>
            </a:r>
            <a:r>
              <a:rPr lang="de-DE" sz="1200" dirty="0" smtClean="0"/>
              <a:t>.</a:t>
            </a:r>
            <a:br>
              <a:rPr lang="de-DE" sz="1200" dirty="0" smtClean="0"/>
            </a:br>
            <a:endParaRPr lang="de-DE" sz="1200" dirty="0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1200" dirty="0"/>
              <a:t>Mache zuerst innerhalb von 2 Wochen mindestens 12 </a:t>
            </a:r>
            <a:r>
              <a:rPr lang="de-DE" sz="1200" dirty="0" smtClean="0"/>
              <a:t>Tomaten</a:t>
            </a:r>
            <a:r>
              <a:rPr lang="de-DE" sz="1200" dirty="0"/>
              <a:t>. </a:t>
            </a:r>
            <a:r>
              <a:rPr lang="de-DE" sz="1200" dirty="0" smtClean="0"/>
              <a:t/>
            </a:r>
            <a:br>
              <a:rPr lang="de-DE" sz="1200" dirty="0" smtClean="0"/>
            </a:br>
            <a:endParaRPr lang="de-DE" sz="1200" dirty="0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1200" dirty="0"/>
              <a:t>Verteile Deine Tomaten auf mindestens 8 verschiedene Tage</a:t>
            </a:r>
            <a:r>
              <a:rPr lang="de-DE" sz="1200" dirty="0" smtClean="0"/>
              <a:t>.</a:t>
            </a:r>
            <a:br>
              <a:rPr lang="de-DE" sz="1200" dirty="0" smtClean="0"/>
            </a:br>
            <a:endParaRPr lang="de-DE" sz="1200" dirty="0" smtClean="0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1200" dirty="0"/>
              <a:t>Experimentiere mit der Tomatentechnik in verschiedenen Bereichen Deines Lebens (Tagesgeschäft, Job, Lernen, Hausarbeit, Hobby…)</a:t>
            </a:r>
            <a:r>
              <a:rPr lang="de-DE" sz="1200" dirty="0" smtClean="0"/>
              <a:t>.</a:t>
            </a:r>
            <a:br>
              <a:rPr lang="de-DE" sz="1200" dirty="0" smtClean="0"/>
            </a:br>
            <a:endParaRPr lang="de-DE" sz="1200" dirty="0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1200" dirty="0"/>
              <a:t>Dokumentiere zu jeder Tomate vorher Deine Ziele und nachher Deine Erfahrungen und Ergebnisse.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endParaRPr lang="de-DE" sz="1200" dirty="0"/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training_ca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ger_training_card_template.potx</Template>
  <TotalTime>0</TotalTime>
  <Words>152</Words>
  <Application>Microsoft Macintosh PowerPoint</Application>
  <PresentationFormat>Benutzerdefiniert</PresentationFormat>
  <Paragraphs>15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</vt:lpstr>
      <vt:lpstr>AUFDREHEN – FERTIG - LOS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Silke Kainzbauer</cp:lastModifiedBy>
  <cp:revision>39</cp:revision>
  <cp:lastPrinted>2015-03-26T09:33:33Z</cp:lastPrinted>
  <dcterms:created xsi:type="dcterms:W3CDTF">2015-03-26T08:30:55Z</dcterms:created>
  <dcterms:modified xsi:type="dcterms:W3CDTF">2015-07-13T12:45:44Z</dcterms:modified>
</cp:coreProperties>
</file>