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64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VIS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5703570" cy="461665"/>
          </a:xfrm>
        </p:spPr>
        <p:txBody>
          <a:bodyPr/>
          <a:lstStyle/>
          <a:p>
            <a:r>
              <a:rPr lang="de-DE" b="1" dirty="0"/>
              <a:t>LEBEN MIT </a:t>
            </a:r>
            <a:r>
              <a:rPr lang="de-DE" dirty="0">
                <a:latin typeface="Avenir Light"/>
                <a:cs typeface="Avenir Light"/>
              </a:rPr>
              <a:t>OHNE VISION IS NICH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 smtClean="0"/>
              <a:t>Eine </a:t>
            </a:r>
            <a:r>
              <a:rPr lang="de-DE" dirty="0"/>
              <a:t>Vision ist etwas Einzigartiges, das einen neuen Teil von Dir in die Welt bringt.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ist immer mit Deiner persönlichen Weiterentwicklung verbunden. Denn wenn Du schon</a:t>
            </a:r>
            <a:br>
              <a:rPr lang="de-DE" dirty="0"/>
            </a:br>
            <a:r>
              <a:rPr lang="de-DE" dirty="0"/>
              <a:t>alles könntest um die Vision umzusetzen, wäre sie bereits ein Teil Deines Alltags.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Jeder Mensch hat mehrere Visionen, auch wenn Du sie nicht gleich findest.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Deine Visionen sind nicht außerhalb von Dir, sondern in irgendeiner Form schon immer </a:t>
            </a:r>
            <a:br>
              <a:rPr lang="de-DE" dirty="0"/>
            </a:br>
            <a:r>
              <a:rPr lang="de-DE" dirty="0"/>
              <a:t>Teil Deines Lebens.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können weder herbeigeredet noch wegdiskutiert werden. Und selbst wenn Du Dich ihnen verweigerst oder sie leugnest, kommen sie zu Dir zurück.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immer als ganz konkretes Ziel formulierbar, keine abstrakte Idee, kein Allgemeinplatz, nichts Philosophisches.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Visionen sind nicht in Stein gemeißelt, sondern verändern sich über die Zeit, wenn Du Dich mit ihnen beschäftigst.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Einen echten Visionstext willst Du selbst immer wieder gerne lesen. Er berührt Dich und spornt Dich an.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dirty="0"/>
              <a:t>Schreibe mindestens drei Blogeinträge, in denen Du für drei verschiedene Bereiche so konkret wie möglich beschreibst, was Du von Dir in die Welt bringen möchtest, was noch nicht da ist.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dirty="0"/>
              <a:t>Es sollen keine philosophischen Abhandlungen sein, sondern ganz handfest erklären, was Du möchtest.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dirty="0"/>
              <a:t>Fordere schriftliches Feedback zu deinen Texten von mindestens zwei Trainingspartnern und lasse sie Dir von eins bis fünf Sternen bewerten. Jeder Text braucht im Schnitt mindestens vier Sterne.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dirty="0"/>
              <a:t>Lese Dir Deinen Visionstext nach einem Tag /nach 2 Tagen noch einmal durch und bewerte selbst, wie sehr er Dich innerlich berührt. Bewerte ihn selbst mit 1- 5 Sternen. 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dirty="0"/>
              <a:t>Gibt es einen Aspekt darin, der Dich selbst so berührt, dass Du ihm einen weiteren Visionstext widmen möchtest?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dirty="0"/>
              <a:t>Schreibe diesen Text und lasse ihn wieder bewerten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180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LEBEN MIT OHNE VISION IS NICH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38</cp:revision>
  <cp:lastPrinted>2015-03-26T09:33:33Z</cp:lastPrinted>
  <dcterms:created xsi:type="dcterms:W3CDTF">2015-03-26T08:30:55Z</dcterms:created>
  <dcterms:modified xsi:type="dcterms:W3CDTF">2015-05-29T20:12:52Z</dcterms:modified>
</cp:coreProperties>
</file>