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29237"/>
    <a:srgbClr val="9DCB82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6" d="100"/>
          <a:sy n="156" d="100"/>
        </p:scale>
        <p:origin x="-536" y="976"/>
      </p:cViewPr>
      <p:guideLst>
        <p:guide orient="horz" pos="872"/>
        <p:guide pos="7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7CBB-2DF5-4D45-BDDD-22DB2684D07E}" type="datetimeFigureOut">
              <a:rPr lang="de-DE" smtClean="0"/>
              <a:t>26.06.15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1D9A-A12A-E345-8B91-B87C205EE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51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2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01105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24098"/>
            <a:ext cx="5293995" cy="70614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229237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1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8365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88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75024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26.06.15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7" Type="http://schemas.openxmlformats.org/officeDocument/2006/relationships/image" Target="../media/image2.png"/><Relationship Id="rId8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 descr="Signet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 t="10569" r="20074" b="17503"/>
          <a:stretch/>
        </p:blipFill>
        <p:spPr>
          <a:xfrm>
            <a:off x="213098" y="144915"/>
            <a:ext cx="1079401" cy="12956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26.06.15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DCB82"/>
          </a:solidFill>
          <a:ln>
            <a:solidFill>
              <a:srgbClr val="9DCB8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charset="2"/>
              <a:buChar char="²"/>
            </a:pPr>
            <a:endParaRPr lang="de-DE" dirty="0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229237"/>
          </a:solidFill>
          <a:ln>
            <a:solidFill>
              <a:srgbClr val="22923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FAM 02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229237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229237"/>
        </a:buClr>
        <a:buSzPct val="17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PAIN </a:t>
            </a:r>
            <a:r>
              <a:rPr lang="de-DE" dirty="0" smtClean="0">
                <a:latin typeface="Avenir Light"/>
                <a:cs typeface="Avenir Light"/>
              </a:rPr>
              <a:t>SNAKE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de-DE" dirty="0" smtClean="0"/>
              <a:t>Wenn sich die Familie überlegt hat, wie sie zusammen leben möchte und für sich im Konsens Regeln gefunden hat, an die sich alle halten wollen, ist der nächste Schritt, eine </a:t>
            </a:r>
            <a:r>
              <a:rPr lang="de-DE" dirty="0"/>
              <a:t>W</a:t>
            </a:r>
            <a:r>
              <a:rPr lang="de-DE" dirty="0" smtClean="0"/>
              <a:t>ahrnehmung für eigene und fremde Regelverstöße aufzubauen und somit ein tieferes Verständnis für den realen täglichen Umgang miteinander zu bekommen.</a:t>
            </a:r>
          </a:p>
          <a:p>
            <a:pPr>
              <a:spcBef>
                <a:spcPts val="800"/>
              </a:spcBef>
            </a:pPr>
            <a:r>
              <a:rPr lang="de-DE" dirty="0" smtClean="0"/>
              <a:t>Um dies zu dokumentieren und eine konkrete Diskussionsgrundlage für das wöchentliche gemeinsame Treffen ( siehe FAM 03: Aufeinander hören) zu haben, ist es wichtig, möglichst zeitnah und konkret Regelverstöße aufzuschreiben und öffentlich zu dokumentieren.</a:t>
            </a:r>
          </a:p>
          <a:p>
            <a:pPr>
              <a:spcBef>
                <a:spcPts val="800"/>
              </a:spcBef>
            </a:pPr>
            <a:r>
              <a:rPr lang="de-DE" dirty="0" smtClean="0"/>
              <a:t>Jeder </a:t>
            </a:r>
            <a:r>
              <a:rPr lang="de-DE" dirty="0"/>
              <a:t>R</a:t>
            </a:r>
            <a:r>
              <a:rPr lang="de-DE" dirty="0" smtClean="0"/>
              <a:t>egelverstoß wird so auf einen Zettel aufgeschrieben, dass er zwar möglichst knapp, aber auch Tage später in der </a:t>
            </a:r>
            <a:r>
              <a:rPr lang="de-DE" smtClean="0"/>
              <a:t>nächsten Diskussionsrunde </a:t>
            </a:r>
            <a:r>
              <a:rPr lang="de-DE" dirty="0" smtClean="0"/>
              <a:t>noch nachvollziehbar ist.</a:t>
            </a:r>
          </a:p>
          <a:p>
            <a:pPr>
              <a:spcBef>
                <a:spcPts val="800"/>
              </a:spcBef>
            </a:pPr>
            <a:r>
              <a:rPr lang="de-DE" dirty="0" smtClean="0"/>
              <a:t>Jeder Zettel wird an eine gemeinsam vereinbarte Stelle für alle sichtbar aufgehängt.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certification_ee_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51" y="3836813"/>
            <a:ext cx="901700" cy="90170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473662"/>
            <a:ext cx="6362096" cy="36230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dirty="0" smtClean="0"/>
              <a:t>Jedes Mal, wenn ein Familienmitglied, das Gefühl hat, dass die gemeinsam vereinbarten Regeln verletzt wurden, notiert </a:t>
            </a:r>
            <a:r>
              <a:rPr lang="de-DE" dirty="0"/>
              <a:t>es </a:t>
            </a:r>
            <a:r>
              <a:rPr lang="de-DE" dirty="0" smtClean="0"/>
              <a:t>seine Wahrnehmung </a:t>
            </a:r>
            <a:r>
              <a:rPr lang="de-DE" b="1" dirty="0" smtClean="0"/>
              <a:t>möglichst konkret und nachvollziehbar </a:t>
            </a:r>
            <a:r>
              <a:rPr lang="de-DE" dirty="0" smtClean="0"/>
              <a:t>auf einen Zettel und </a:t>
            </a:r>
            <a:r>
              <a:rPr lang="de-DE" dirty="0"/>
              <a:t>klebt ihn an </a:t>
            </a:r>
            <a:r>
              <a:rPr lang="de-DE" dirty="0" smtClean="0"/>
              <a:t>für alle gut sichtbare eine Wand (z.B. unter oder neben die Familienverfassung). Nützlich sind hier selbstklebende Notizzettel.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dirty="0" smtClean="0"/>
              <a:t>Dabei geht es ganz bewusst um die subjektive Einschätzung jedes </a:t>
            </a:r>
            <a:r>
              <a:rPr lang="de-DE" dirty="0"/>
              <a:t>E</a:t>
            </a:r>
            <a:r>
              <a:rPr lang="de-DE" dirty="0" smtClean="0"/>
              <a:t>inzelnen.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dirty="0" smtClean="0"/>
              <a:t>Zettel werden nicht bewertet oder kommentiert!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dirty="0" smtClean="0"/>
              <a:t>Nur der Zettelschreiber hat das Recht, seinen Zettel zu verändern oder abzunehmen.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dirty="0" smtClean="0"/>
              <a:t>Jeder </a:t>
            </a:r>
            <a:r>
              <a:rPr lang="de-DE" dirty="0"/>
              <a:t>weitere Zettel mit </a:t>
            </a:r>
            <a:r>
              <a:rPr lang="de-DE" dirty="0" smtClean="0"/>
              <a:t>Verstößen gegen die gemeinsamen </a:t>
            </a:r>
            <a:r>
              <a:rPr lang="de-DE" dirty="0"/>
              <a:t>V</a:t>
            </a:r>
            <a:r>
              <a:rPr lang="de-DE" dirty="0" smtClean="0"/>
              <a:t>ereinbarungen wird </a:t>
            </a:r>
            <a:r>
              <a:rPr lang="de-DE" dirty="0"/>
              <a:t>dazu geheftet, so dass nach und nach eine Schlange (</a:t>
            </a:r>
            <a:r>
              <a:rPr lang="de-DE" dirty="0" err="1"/>
              <a:t>Snake</a:t>
            </a:r>
            <a:r>
              <a:rPr lang="de-DE" dirty="0"/>
              <a:t>) entsteht.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dirty="0"/>
              <a:t>Je länger die Schlange wird, umso größer ist der Schmerz (</a:t>
            </a:r>
            <a:r>
              <a:rPr lang="de-DE" dirty="0" err="1"/>
              <a:t>Pain</a:t>
            </a:r>
            <a:r>
              <a:rPr lang="de-DE" dirty="0"/>
              <a:t>) durch </a:t>
            </a:r>
            <a:r>
              <a:rPr lang="de-DE" dirty="0" smtClean="0"/>
              <a:t>die Verfassungsverstöße in der Familie.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dirty="0" smtClean="0"/>
              <a:t>Jede Woche werden im gemeinsam vereinbarten Treffen alle Zettel durchgesehen und besprochen.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dirty="0" smtClean="0"/>
              <a:t>Wichtig ist dabei, dass es sich um die ernstzunehmende Wahrnehmung eines </a:t>
            </a:r>
            <a:br>
              <a:rPr lang="de-DE" dirty="0" smtClean="0"/>
            </a:br>
            <a:r>
              <a:rPr lang="de-DE" dirty="0" smtClean="0"/>
              <a:t>jeden einzelnen handelt. Wahrnehmungen sind immer subjektiv, aber niemals falsch!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dirty="0" smtClean="0"/>
              <a:t>Danach werden die Zettel abgehängt und eine neue Runde </a:t>
            </a:r>
            <a:br>
              <a:rPr lang="de-DE" dirty="0" smtClean="0"/>
            </a:br>
            <a:r>
              <a:rPr lang="de-DE" dirty="0" smtClean="0"/>
              <a:t>beginnt bis zum nächsten Treffen eine Woche später.</a:t>
            </a:r>
            <a:endParaRPr lang="de-DE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b="1" dirty="0" smtClean="0"/>
              <a:t>Variation:</a:t>
            </a:r>
            <a:r>
              <a:rPr lang="de-DE" dirty="0" smtClean="0"/>
              <a:t> Jedes Familienmitglied bekommt </a:t>
            </a:r>
            <a:r>
              <a:rPr lang="de-DE" dirty="0"/>
              <a:t>eine eigene Notizzettel-Farbe, so dass auf den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ersten </a:t>
            </a:r>
            <a:r>
              <a:rPr lang="de-DE" dirty="0"/>
              <a:t>Blick ersichtlich ist, wer </a:t>
            </a:r>
            <a:r>
              <a:rPr lang="de-DE" dirty="0" smtClean="0"/>
              <a:t>in der Familie gerade </a:t>
            </a:r>
            <a:r>
              <a:rPr lang="de-DE" dirty="0"/>
              <a:t>mit den meisten </a:t>
            </a:r>
            <a:r>
              <a:rPr lang="de-DE" dirty="0" smtClean="0"/>
              <a:t>Regelverletzungen zu </a:t>
            </a:r>
            <a:r>
              <a:rPr lang="de-DE" dirty="0"/>
              <a:t>kämpfen hat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_e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ger_Training_Card_Template_ee.potx</Template>
  <TotalTime>0</TotalTime>
  <Words>296</Words>
  <Application>Microsoft Macintosh PowerPoint</Application>
  <PresentationFormat>Benutzerdefiniert</PresentationFormat>
  <Paragraphs>15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ger_Training_Card_Template_ee</vt:lpstr>
      <vt:lpstr>PAIN SNAKE</vt:lpstr>
      <vt:lpstr>PowerPoint-Präsentation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Erwachsen Trainingskarte</dc:title>
  <dc:subject/>
  <dc:creator>Silke Kainzbauer</dc:creator>
  <cp:keywords/>
  <dc:description/>
  <cp:lastModifiedBy>Silke Kainzbauer</cp:lastModifiedBy>
  <cp:revision>41</cp:revision>
  <cp:lastPrinted>2015-03-26T09:33:33Z</cp:lastPrinted>
  <dcterms:created xsi:type="dcterms:W3CDTF">2015-03-26T08:30:55Z</dcterms:created>
  <dcterms:modified xsi:type="dcterms:W3CDTF">2015-06-26T09:46:16Z</dcterms:modified>
  <cp:category/>
</cp:coreProperties>
</file>