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80" d="100"/>
          <a:sy n="180" d="100"/>
        </p:scale>
        <p:origin x="-1432" y="-112"/>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07.06.15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07.06.15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BRE 01</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WENN NICHTS TUN</a:t>
            </a:r>
            <a:endParaRPr lang="de-DE" dirty="0"/>
          </a:p>
        </p:txBody>
      </p:sp>
      <p:sp>
        <p:nvSpPr>
          <p:cNvPr id="3" name="Untertitel 2"/>
          <p:cNvSpPr>
            <a:spLocks noGrp="1"/>
          </p:cNvSpPr>
          <p:nvPr>
            <p:ph type="subTitle" idx="1"/>
          </p:nvPr>
        </p:nvSpPr>
        <p:spPr/>
        <p:txBody>
          <a:bodyPr/>
          <a:lstStyle/>
          <a:p>
            <a:r>
              <a:rPr lang="de-DE" dirty="0" smtClean="0"/>
              <a:t>MEHR BRINGT...</a:t>
            </a:r>
            <a:endParaRPr lang="de-DE" dirty="0"/>
          </a:p>
        </p:txBody>
      </p:sp>
      <p:sp>
        <p:nvSpPr>
          <p:cNvPr id="4" name="Inhaltsplatzhalter 3"/>
          <p:cNvSpPr>
            <a:spLocks noGrp="1"/>
          </p:cNvSpPr>
          <p:nvPr>
            <p:ph idx="13"/>
          </p:nvPr>
        </p:nvSpPr>
        <p:spPr/>
        <p:txBody>
          <a:bodyPr/>
          <a:lstStyle/>
          <a:p>
            <a:r>
              <a:rPr lang="de-DE" dirty="0"/>
              <a:t>Jedes gute Üben braucht Pausen. Nicht nur weil der Körper sich ausruhen muss, sondern weil </a:t>
            </a:r>
            <a:r>
              <a:rPr lang="de-DE" dirty="0" smtClean="0"/>
              <a:t>eine Pause manchmal mehr Effekt hat, </a:t>
            </a:r>
            <a:r>
              <a:rPr lang="de-DE" dirty="0"/>
              <a:t>als wenn man weiter übt.</a:t>
            </a:r>
          </a:p>
          <a:p>
            <a:r>
              <a:rPr lang="de-DE" dirty="0"/>
              <a:t>Wenn man </a:t>
            </a:r>
            <a:r>
              <a:rPr lang="de-DE" dirty="0" smtClean="0"/>
              <a:t>Neues </a:t>
            </a:r>
            <a:r>
              <a:rPr lang="de-DE" dirty="0"/>
              <a:t>lernt, braucht man Zeit </a:t>
            </a:r>
            <a:r>
              <a:rPr lang="de-DE"/>
              <a:t>um </a:t>
            </a:r>
            <a:r>
              <a:rPr lang="de-DE" smtClean="0"/>
              <a:t>es zu </a:t>
            </a:r>
            <a:r>
              <a:rPr lang="de-DE" dirty="0"/>
              <a:t>verarbeiten.</a:t>
            </a:r>
          </a:p>
          <a:p>
            <a:r>
              <a:rPr lang="de-DE" dirty="0"/>
              <a:t>Man hat gut geübt, wenn man dabei einen musikalischen Prozess in sich angestoßen hat. Es ist wie ein inneres Rad, das man beim Üben auf Schwung bringt, sodass man nach jedem Üben mehr Energie hat als vorher. Das Rad dreht sich dann von alleine eine Zeit lang weiter und man lernt ohne aktiv zu üben. </a:t>
            </a:r>
          </a:p>
          <a:p>
            <a:r>
              <a:rPr lang="de-DE" dirty="0"/>
              <a:t>Man kann eine </a:t>
            </a:r>
            <a:r>
              <a:rPr lang="de-DE" dirty="0" smtClean="0"/>
              <a:t>Wahrnehmung </a:t>
            </a:r>
            <a:r>
              <a:rPr lang="de-DE" dirty="0"/>
              <a:t>entwickeln, wann man so gut geübt hat, dass es von alleine weiterwirkt.</a:t>
            </a:r>
          </a:p>
          <a:p>
            <a:r>
              <a:rPr lang="de-DE" dirty="0"/>
              <a:t>Das Gefühl dazu ist vermutlich für Jeden anders. Es ist ein gewisses Sattheitsgefühl nach dem Üben, eine Art Lebendigkeit, die sich auch als Fröhlichkeit oder angenehmes Kribbeln ausdrücken kann. </a:t>
            </a:r>
          </a:p>
          <a:p>
            <a:r>
              <a:rPr lang="de-DE" dirty="0"/>
              <a:t>Wenn ich damit in die Pause gehe, arbeitet es in mir weiter, auch wenn ich mich nicht mehr aktiv mit Musik beschäftige.</a:t>
            </a:r>
          </a:p>
          <a:p>
            <a:r>
              <a:rPr lang="de-DE" dirty="0"/>
              <a:t>Eine gute Messgrundlage könnte sein, dass ich das nächste Mal beim Üben merke, dass ich es deutlich besser kann als noch am Ende der letzten </a:t>
            </a:r>
            <a:r>
              <a:rPr lang="de-DE" dirty="0" err="1"/>
              <a:t>Übeeinheit</a:t>
            </a:r>
            <a:r>
              <a:rPr lang="de-DE" dirty="0"/>
              <a:t>.</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50"/>
            <a:ext cx="6011545" cy="3214121"/>
          </a:xfrm>
        </p:spPr>
        <p:txBody>
          <a:bodyPr>
            <a:normAutofit fontScale="85000" lnSpcReduction="20000"/>
          </a:bodyPr>
          <a:lstStyle/>
          <a:p>
            <a:r>
              <a:rPr lang="de-DE" dirty="0"/>
              <a:t>Schreibe innerhalb einer Woche vier Tage am Stück deine Wahrnehmung in ein </a:t>
            </a:r>
            <a:r>
              <a:rPr lang="de-DE" dirty="0" err="1"/>
              <a:t>Übetagebuch</a:t>
            </a:r>
            <a:r>
              <a:rPr lang="de-DE" dirty="0"/>
              <a:t>. </a:t>
            </a:r>
            <a:endParaRPr lang="de-DE" dirty="0" smtClean="0"/>
          </a:p>
          <a:p>
            <a:r>
              <a:rPr lang="de-DE" dirty="0" smtClean="0"/>
              <a:t>Dokumentiere </a:t>
            </a:r>
            <a:r>
              <a:rPr lang="de-DE" dirty="0"/>
              <a:t>bei allen </a:t>
            </a:r>
            <a:r>
              <a:rPr lang="de-DE" dirty="0" err="1"/>
              <a:t>Übeeinheiten</a:t>
            </a:r>
            <a:r>
              <a:rPr lang="de-DE" dirty="0"/>
              <a:t> zu Beginn und am Ende wie es </a:t>
            </a:r>
            <a:r>
              <a:rPr lang="de-DE" dirty="0" smtClean="0"/>
              <a:t>Dir </a:t>
            </a:r>
            <a:r>
              <a:rPr lang="de-DE" dirty="0"/>
              <a:t>geht und die Länge der Pause, die Du dazwischen gemacht </a:t>
            </a:r>
            <a:r>
              <a:rPr lang="de-DE" dirty="0" smtClean="0"/>
              <a:t>hast</a:t>
            </a:r>
            <a:r>
              <a:rPr lang="de-DE" dirty="0" smtClean="0"/>
              <a:t>.</a:t>
            </a:r>
            <a:endParaRPr lang="de-DE" dirty="0" smtClean="0"/>
          </a:p>
          <a:p>
            <a:pPr lvl="1"/>
            <a:r>
              <a:rPr lang="de-DE" dirty="0" smtClean="0"/>
              <a:t>Wahrnehmungsfragen </a:t>
            </a:r>
            <a:r>
              <a:rPr lang="de-DE" dirty="0"/>
              <a:t>nach dem Üben: </a:t>
            </a:r>
            <a:endParaRPr lang="de-DE" dirty="0" smtClean="0"/>
          </a:p>
          <a:p>
            <a:pPr marL="806450" lvl="2" indent="0">
              <a:buNone/>
            </a:pPr>
            <a:r>
              <a:rPr lang="de-DE" dirty="0" smtClean="0"/>
              <a:t>								Hast </a:t>
            </a:r>
            <a:r>
              <a:rPr lang="de-DE" dirty="0"/>
              <a:t>Du Deine Musikalität </a:t>
            </a:r>
            <a:r>
              <a:rPr lang="de-DE" dirty="0" err="1"/>
              <a:t>angestupst</a:t>
            </a:r>
            <a:r>
              <a:rPr lang="de-DE" dirty="0"/>
              <a:t>? </a:t>
            </a:r>
            <a:br>
              <a:rPr lang="de-DE" dirty="0"/>
            </a:br>
            <a:r>
              <a:rPr lang="de-DE" dirty="0"/>
              <a:t>Spürst Du in Dir Energie, die Dich weiter trägt? </a:t>
            </a:r>
            <a:br>
              <a:rPr lang="de-DE" dirty="0"/>
            </a:br>
            <a:r>
              <a:rPr lang="de-DE" dirty="0"/>
              <a:t>Wie geht´s Dir direkt nach dem Üben</a:t>
            </a:r>
            <a:r>
              <a:rPr lang="de-DE" dirty="0" smtClean="0"/>
              <a:t>?</a:t>
            </a:r>
            <a:endParaRPr lang="de-DE" dirty="0" smtClean="0"/>
          </a:p>
          <a:p>
            <a:pPr lvl="1"/>
            <a:r>
              <a:rPr lang="de-DE" dirty="0" smtClean="0"/>
              <a:t>Wahrnehmungsfragen </a:t>
            </a:r>
            <a:r>
              <a:rPr lang="de-DE" dirty="0"/>
              <a:t>vor dem </a:t>
            </a:r>
            <a:r>
              <a:rPr lang="de-DE" dirty="0" smtClean="0"/>
              <a:t>Üben:</a:t>
            </a:r>
          </a:p>
          <a:p>
            <a:pPr marL="806450" lvl="2" indent="0">
              <a:buNone/>
            </a:pPr>
            <a:r>
              <a:rPr lang="de-DE" dirty="0"/>
              <a:t>Trägt die Energie Deines letzten Übens </a:t>
            </a:r>
            <a:r>
              <a:rPr lang="de-DE" dirty="0" err="1"/>
              <a:t>immernoch</a:t>
            </a:r>
            <a:r>
              <a:rPr lang="de-DE" dirty="0"/>
              <a:t> für Dich? </a:t>
            </a:r>
          </a:p>
          <a:p>
            <a:pPr marL="806450" lvl="2" indent="0">
              <a:buNone/>
            </a:pPr>
            <a:r>
              <a:rPr lang="de-DE" dirty="0"/>
              <a:t>Was hat es grade für Konsequenzen, weil es nicht trägt? </a:t>
            </a:r>
            <a:br>
              <a:rPr lang="de-DE" dirty="0"/>
            </a:br>
            <a:r>
              <a:rPr lang="de-DE" dirty="0"/>
              <a:t>Hast Du Lust zu Üben, weil es das letzte Mal so schön war</a:t>
            </a:r>
            <a:r>
              <a:rPr lang="de-DE" dirty="0" smtClean="0"/>
              <a:t>?</a:t>
            </a:r>
          </a:p>
          <a:p>
            <a:pPr lvl="1"/>
            <a:r>
              <a:rPr lang="de-DE" dirty="0" smtClean="0"/>
              <a:t>Wahrnehmungsfragen</a:t>
            </a:r>
            <a:r>
              <a:rPr lang="de-DE" dirty="0"/>
              <a:t>, die Du zu Beginn während des Übens für Dich </a:t>
            </a:r>
            <a:br>
              <a:rPr lang="de-DE" dirty="0"/>
            </a:br>
            <a:r>
              <a:rPr lang="de-DE" dirty="0"/>
              <a:t>überprüfen </a:t>
            </a:r>
            <a:r>
              <a:rPr lang="de-DE" dirty="0" smtClean="0"/>
              <a:t>kannst:</a:t>
            </a:r>
            <a:endParaRPr lang="de-DE" dirty="0"/>
          </a:p>
          <a:p>
            <a:pPr marL="806450" lvl="2" indent="0">
              <a:buNone/>
            </a:pPr>
            <a:r>
              <a:rPr lang="de-DE" dirty="0" smtClean="0"/>
              <a:t>Ob </a:t>
            </a:r>
            <a:r>
              <a:rPr lang="de-DE" dirty="0"/>
              <a:t>und wie hat sich Dein Musizieren durch die Pause verbessert? </a:t>
            </a:r>
            <a:endParaRPr lang="de-DE" dirty="0" smtClean="0"/>
          </a:p>
          <a:p>
            <a:pPr marL="806450" lvl="2" indent="0">
              <a:buNone/>
            </a:pPr>
            <a:r>
              <a:rPr lang="de-DE" dirty="0" smtClean="0"/>
              <a:t>Hat es sich verschlechtert?</a:t>
            </a:r>
          </a:p>
          <a:p>
            <a:pPr marL="806450" lvl="2" indent="0">
              <a:buNone/>
            </a:pPr>
            <a:r>
              <a:rPr lang="de-DE" dirty="0" smtClean="0"/>
              <a:t>Konntest </a:t>
            </a:r>
            <a:r>
              <a:rPr lang="de-DE" dirty="0"/>
              <a:t>Du etwas nach der Pause besser als vorher?</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ger_apprentice_training_card_template_mm.potx</Template>
  <TotalTime>0</TotalTime>
  <Words>156</Words>
  <Application>Microsoft Macintosh PowerPoint</Application>
  <PresentationFormat>Benutzerdefiniert</PresentationFormat>
  <Paragraphs>20</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vt:lpstr>
      <vt:lpstr>WENN NICHTS TUN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29</cp:revision>
  <cp:lastPrinted>2015-03-26T09:33:33Z</cp:lastPrinted>
  <dcterms:created xsi:type="dcterms:W3CDTF">2015-03-26T08:30:55Z</dcterms:created>
  <dcterms:modified xsi:type="dcterms:W3CDTF">2015-06-07T20:56:18Z</dcterms:modified>
</cp:coreProperties>
</file>