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 snapToObjects="1">
      <p:cViewPr>
        <p:scale>
          <a:sx n="400" d="100"/>
          <a:sy n="400" d="100"/>
        </p:scale>
        <p:origin x="-1560" y="-7920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30.07.24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30.07.24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SCR 11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PFLEGEN </a:t>
            </a:r>
            <a:r>
              <a:rPr lang="de-DE" dirty="0"/>
              <a:t>UND PRIORISIEREN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17465" cy="3357775"/>
          </a:xfrm>
        </p:spPr>
        <p:txBody>
          <a:bodyPr>
            <a:noAutofit/>
          </a:bodyPr>
          <a:lstStyle/>
          <a:p>
            <a:pPr algn="just"/>
            <a:r>
              <a:rPr lang="de-DE" sz="1200" dirty="0"/>
              <a:t>Wenn Du bereits ein Backlog (vgl. Sutherland/</a:t>
            </a:r>
            <a:r>
              <a:rPr lang="de-DE" sz="1200" dirty="0" err="1"/>
              <a:t>Schwaber</a:t>
            </a:r>
            <a:r>
              <a:rPr lang="de-DE" sz="1200" dirty="0"/>
              <a:t> 2020, S. 11) angelegt hast (siehe SCR 10), kannst Du beginnen damit zu arbeiten.</a:t>
            </a:r>
          </a:p>
          <a:p>
            <a:pPr algn="just"/>
            <a:r>
              <a:rPr lang="de-DE" sz="1200" dirty="0"/>
              <a:t>Ein </a:t>
            </a:r>
            <a:r>
              <a:rPr lang="de-DE" sz="1200" dirty="0" err="1"/>
              <a:t>Backlog</a:t>
            </a:r>
            <a:r>
              <a:rPr lang="de-DE" sz="1200" dirty="0"/>
              <a:t> hat die Eigenschaft von oben nach unten durchpriorisiert zu sein. Das bedeutet, dass die Aufgabe, die ganz oben steht, auch die "wichtigste" Aufgabe ist. Die zweite ist die zweitwichtigste usw.</a:t>
            </a:r>
          </a:p>
          <a:p>
            <a:pPr algn="just"/>
            <a:r>
              <a:rPr lang="de-DE" sz="1200" dirty="0"/>
              <a:t>Wenn Du also ein geordnetes </a:t>
            </a:r>
            <a:r>
              <a:rPr lang="de-DE" sz="1200" dirty="0" err="1"/>
              <a:t>Backlog</a:t>
            </a:r>
            <a:r>
              <a:rPr lang="de-DE" sz="1200" dirty="0"/>
              <a:t> hast, musst Du nicht mehr lange überlegen, was Du als nächstes tun sollst, denn Du siehst Deine Prioritäten auf einen Blick.</a:t>
            </a:r>
          </a:p>
          <a:p>
            <a:pPr algn="just"/>
            <a:r>
              <a:rPr lang="de-DE" sz="1200" dirty="0"/>
              <a:t>Die Zeit, die Du dafür brauchst, diese Priorisierung zu erstellen, sparst Du Dir dadurch, dass Karenzzeiten wegfallen, in denen Du orientierungslos bist und nicht weißt, was als nächstes dran wäre.</a:t>
            </a:r>
          </a:p>
          <a:p>
            <a:pPr algn="just"/>
            <a:r>
              <a:rPr lang="de-DE" sz="1200" dirty="0"/>
              <a:t>In der Softwareentwicklung wird dieser Vorgang „</a:t>
            </a:r>
            <a:r>
              <a:rPr lang="de-DE" sz="1200" dirty="0" err="1"/>
              <a:t>grooming</a:t>
            </a:r>
            <a:r>
              <a:rPr lang="de-DE" sz="1200" dirty="0"/>
              <a:t>“ (Galen 2013, S. 81) genannt. Es geht darum die Elemente im Backlog zu prüfen, neu zu priorisieren und zu präzisieren (vgl. ebd., S. 81).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Quellen:	</a:t>
            </a:r>
            <a:r>
              <a:rPr lang="de-DE" sz="800" b="1" dirty="0"/>
              <a:t>Galen</a:t>
            </a:r>
            <a:r>
              <a:rPr lang="de-DE" sz="800" dirty="0"/>
              <a:t>, Robert (2013): SCRUM </a:t>
            </a:r>
            <a:r>
              <a:rPr lang="de-DE" sz="800" dirty="0" err="1"/>
              <a:t>Product</a:t>
            </a:r>
            <a:r>
              <a:rPr lang="de-DE" sz="800" dirty="0"/>
              <a:t> Ownership. </a:t>
            </a:r>
            <a:r>
              <a:rPr lang="de-DE" sz="800" dirty="0" err="1"/>
              <a:t>Balancing</a:t>
            </a:r>
            <a:r>
              <a:rPr lang="de-DE" sz="800" dirty="0"/>
              <a:t> Value </a:t>
            </a:r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Inside Out. Stories, </a:t>
            </a:r>
            <a:r>
              <a:rPr lang="de-DE" sz="800" dirty="0" err="1"/>
              <a:t>Ideas</a:t>
            </a:r>
            <a:r>
              <a:rPr lang="de-DE" sz="800" dirty="0"/>
              <a:t>, </a:t>
            </a:r>
            <a:r>
              <a:rPr lang="de-DE" sz="800" dirty="0" err="1"/>
              <a:t>Lessons</a:t>
            </a:r>
            <a:r>
              <a:rPr lang="de-DE" sz="800" dirty="0"/>
              <a:t>, and Practices </a:t>
            </a:r>
            <a:br>
              <a:rPr lang="de-DE" sz="800" dirty="0"/>
            </a:br>
            <a:r>
              <a:rPr lang="de-DE" sz="800" dirty="0"/>
              <a:t>	    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Becoming</a:t>
            </a:r>
            <a:r>
              <a:rPr lang="de-DE" sz="800" dirty="0"/>
              <a:t> a Great </a:t>
            </a:r>
            <a:r>
              <a:rPr lang="de-DE" sz="800" dirty="0" err="1"/>
              <a:t>Product</a:t>
            </a:r>
            <a:r>
              <a:rPr lang="de-DE" sz="800" dirty="0"/>
              <a:t> </a:t>
            </a:r>
            <a:r>
              <a:rPr lang="de-DE" sz="800" dirty="0" err="1"/>
              <a:t>Owner</a:t>
            </a:r>
            <a:r>
              <a:rPr lang="de-DE" sz="800" dirty="0"/>
              <a:t>. 2. Auflage. O.O.: RGCG,LLC </a:t>
            </a:r>
            <a:br>
              <a:rPr lang="de-DE" sz="800" dirty="0"/>
            </a:br>
            <a:r>
              <a:rPr lang="de-DE" sz="800" dirty="0"/>
              <a:t>	</a:t>
            </a:r>
            <a:r>
              <a:rPr lang="de-DE" sz="800" b="1" dirty="0" err="1"/>
              <a:t>Schwaber</a:t>
            </a:r>
            <a:r>
              <a:rPr lang="de-DE" sz="800" dirty="0"/>
              <a:t>, Ken/Sutherland, Jeff (2020): Der </a:t>
            </a:r>
            <a:r>
              <a:rPr lang="de-DE" sz="800" dirty="0" err="1"/>
              <a:t>Scrum</a:t>
            </a:r>
            <a:r>
              <a:rPr lang="de-DE" sz="800" dirty="0"/>
              <a:t> Guide. Der gültige Leitfaden für </a:t>
            </a:r>
            <a:r>
              <a:rPr lang="de-DE" sz="800" dirty="0" err="1"/>
              <a:t>Scrum</a:t>
            </a:r>
            <a:r>
              <a:rPr lang="de-DE" sz="800" dirty="0"/>
              <a:t>: Die Spielregeln. </a:t>
            </a:r>
            <a:r>
              <a:rPr lang="de-DE" sz="800"/>
              <a:t>	</a:t>
            </a:r>
            <a:br>
              <a:rPr lang="de-DE" sz="800"/>
            </a:br>
            <a:r>
              <a:rPr lang="de-DE" sz="800"/>
              <a:t>                    http</a:t>
            </a:r>
            <a:r>
              <a:rPr lang="de-DE" sz="800" dirty="0"/>
              <a:t>://</a:t>
            </a:r>
            <a:r>
              <a:rPr lang="de-DE" sz="800" dirty="0" err="1"/>
              <a:t>scrumguides.org</a:t>
            </a:r>
            <a:r>
              <a:rPr lang="de-DE" sz="800" dirty="0"/>
              <a:t>/</a:t>
            </a:r>
            <a:r>
              <a:rPr lang="de-DE" sz="800" dirty="0" err="1"/>
              <a:t>docs</a:t>
            </a:r>
            <a:r>
              <a:rPr lang="de-DE" sz="800" dirty="0"/>
              <a:t>/</a:t>
            </a:r>
            <a:r>
              <a:rPr lang="de-DE" sz="800" dirty="0" err="1"/>
              <a:t>scrumguide</a:t>
            </a:r>
            <a:r>
              <a:rPr lang="de-DE" sz="800" dirty="0"/>
              <a:t>/v2020/2020-Scrum-Guide-German.pdf. Abgerufen am 25. Juli 2024</a:t>
            </a:r>
          </a:p>
          <a:p>
            <a:pPr marL="0" indent="0" algn="just">
              <a:buNone/>
            </a:pPr>
            <a:r>
              <a:rPr lang="de-DE" sz="800" dirty="0"/>
              <a:t>	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1200" dirty="0"/>
              <a:t>Pflege Dein </a:t>
            </a:r>
            <a:r>
              <a:rPr lang="de-DE" sz="1200" dirty="0" err="1"/>
              <a:t>Backlog</a:t>
            </a:r>
            <a:r>
              <a:rPr lang="de-DE" sz="1200" dirty="0"/>
              <a:t> in 2 Wochen 4 Mal.</a:t>
            </a:r>
          </a:p>
          <a:p>
            <a:pPr algn="just"/>
            <a:r>
              <a:rPr lang="de-DE" sz="1200" dirty="0"/>
              <a:t>Nimm Dir jeweils 10-15 min Zeit. Hier kannst Du das </a:t>
            </a:r>
            <a:r>
              <a:rPr lang="de-DE" sz="1200" dirty="0" err="1"/>
              <a:t>Backlog</a:t>
            </a:r>
            <a:r>
              <a:rPr lang="de-DE" sz="1200" dirty="0"/>
              <a:t> auf Dich wirken lassen und die Priorisierung der einzelnen Aufgaben verändern.</a:t>
            </a:r>
          </a:p>
          <a:p>
            <a:pPr algn="just"/>
            <a:r>
              <a:rPr lang="de-DE" sz="1200" dirty="0"/>
              <a:t>Du kannst erledigte Aufgaben entfernen oder auch neue hinzugeben. Nach Deiner Backlogpflege sollte das Backlog den für Dich aktuellen Stand Deiner Priorisierung wiederspiegeln.</a:t>
            </a:r>
          </a:p>
          <a:p>
            <a:r>
              <a:rPr lang="de-DE" sz="1200" dirty="0"/>
              <a:t>Dokumentiere dein überarbeitetes Backlog jeweils mit einem Foto </a:t>
            </a:r>
            <a:br>
              <a:rPr lang="de-DE" sz="1200" dirty="0"/>
            </a:br>
            <a:r>
              <a:rPr lang="de-DE" sz="1200" dirty="0"/>
              <a:t>oder einem Screenshot.</a:t>
            </a:r>
          </a:p>
          <a:p>
            <a:pPr algn="just"/>
            <a:r>
              <a:rPr lang="de-DE" sz="1200" dirty="0"/>
              <a:t>So kannst du es Deinem Team zeigen.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B2FC242B-3F7C-1BDC-3DF1-8FE0DB47BCF2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BE540B6E-C689-78B5-5499-CFB936403138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400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PFLEGEN UND PRIORISIEREN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Bugueno Brandhuber Jeremia</cp:lastModifiedBy>
  <cp:revision>40</cp:revision>
  <cp:lastPrinted>2015-03-26T09:33:33Z</cp:lastPrinted>
  <dcterms:created xsi:type="dcterms:W3CDTF">2015-03-26T08:30:55Z</dcterms:created>
  <dcterms:modified xsi:type="dcterms:W3CDTF">2024-07-30T15:24:11Z</dcterms:modified>
</cp:coreProperties>
</file>