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tif" ContentType="image/t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56" d="100"/>
          <a:sy n="156" d="100"/>
        </p:scale>
        <p:origin x="-40" y="-304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5.t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FAM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PAIN </a:t>
            </a:r>
            <a:r>
              <a:rPr lang="de-DE" dirty="0" smtClean="0">
                <a:latin typeface="Avenir Light"/>
                <a:cs typeface="Avenir Light"/>
              </a:rPr>
              <a:t>SNAKE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de-DE" sz="1200" dirty="0"/>
              <a:t>Wenn die Familie für sich im Konsens Regeln gefunden hat, an die sich alle halten wollen, ist der nächste Schritt, eine Wahrnehmung für eigene und fremde Regelverstöße aufzubauen.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Als Dokumentation für das wöchentliche gemeinsame Treffen ( siehe FAM 03: Aufeinander hören) , ist es wichtig, möglichst zeitnah und konkret für alle einsehbar Regelverstöße aufzuschreiben.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Jeder Regelverstoß wird so auf einen Zettel aufgeschrieben, dass er zwar möglichst knapp, aber auch Tage später  noch nachvollziehbar ist.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Jeder Zettel wird an eine gemeinsam vereinbarte Stelle für alle sichtbar aufgehängt</a:t>
            </a:r>
            <a:r>
              <a:rPr lang="de-DE" sz="1200" dirty="0" smtClean="0"/>
              <a:t>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Zettel werden nicht bewertet oder kommentiert!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048817" y="5041676"/>
            <a:ext cx="3377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Quelle: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Shore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 J.(2007)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The Art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of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Agile Development ,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O'Reilly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Media </a:t>
            </a:r>
          </a:p>
        </p:txBody>
      </p:sp>
      <p:sp>
        <p:nvSpPr>
          <p:cNvPr id="7" name="Untertitel 6"/>
          <p:cNvSpPr txBox="1">
            <a:spLocks/>
          </p:cNvSpPr>
          <p:nvPr/>
        </p:nvSpPr>
        <p:spPr>
          <a:xfrm>
            <a:off x="1192733" y="1088690"/>
            <a:ext cx="5293995" cy="467477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229237"/>
              </a:buClr>
              <a:buSzPct val="17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cap="all" dirty="0" smtClean="0"/>
              <a:t>Silke 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certification_ee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92" y="3494255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73662"/>
            <a:ext cx="6362096" cy="36230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Jedes Mal, wenn ein Familienmitglied, das Gefühl hat, dass die gemeinsam vereinbarten Regeln verletzt wurden, notiert </a:t>
            </a:r>
            <a:r>
              <a:rPr lang="de-DE" sz="1050" dirty="0"/>
              <a:t>es </a:t>
            </a:r>
            <a:r>
              <a:rPr lang="de-DE" sz="1050" dirty="0" smtClean="0"/>
              <a:t>seine Wahrnehmung </a:t>
            </a:r>
            <a:r>
              <a:rPr lang="de-DE" sz="1050" b="1" dirty="0" smtClean="0"/>
              <a:t>möglichst konkret und nachvollziehbar </a:t>
            </a:r>
            <a:r>
              <a:rPr lang="de-DE" sz="1050" dirty="0" smtClean="0"/>
              <a:t>auf einen Zettel hängt ihn auf. Nützlich sind hier selbstklebende Notizzettel.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Dabei geht es ganz bewusst um die subjektive Einschätzung jedes </a:t>
            </a:r>
            <a:r>
              <a:rPr lang="de-DE" sz="1050" dirty="0"/>
              <a:t>E</a:t>
            </a:r>
            <a:r>
              <a:rPr lang="de-DE" sz="1050" dirty="0" smtClean="0"/>
              <a:t>inzelnen.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Nur </a:t>
            </a:r>
            <a:r>
              <a:rPr lang="de-DE" sz="1050" dirty="0" smtClean="0"/>
              <a:t>der Zettelschreiber hat das Recht, seinen Zettel zu verändern oder abzunehmen.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Jeder </a:t>
            </a:r>
            <a:r>
              <a:rPr lang="de-DE" sz="1050" dirty="0"/>
              <a:t>weitere Zettel mit </a:t>
            </a:r>
            <a:r>
              <a:rPr lang="de-DE" sz="1050" dirty="0" smtClean="0"/>
              <a:t>Verstößen gegen die gemeinsamen </a:t>
            </a:r>
            <a:r>
              <a:rPr lang="de-DE" sz="1050" dirty="0"/>
              <a:t>V</a:t>
            </a:r>
            <a:r>
              <a:rPr lang="de-DE" sz="1050" dirty="0" smtClean="0"/>
              <a:t>ereinbarungen wird </a:t>
            </a:r>
            <a:r>
              <a:rPr lang="de-DE" sz="1050" dirty="0"/>
              <a:t>dazu geheftet, so dass nach und nach eine Schlange (</a:t>
            </a:r>
            <a:r>
              <a:rPr lang="de-DE" sz="1050" dirty="0" err="1"/>
              <a:t>Snake</a:t>
            </a:r>
            <a:r>
              <a:rPr lang="de-DE" sz="1050" dirty="0"/>
              <a:t>) entsteht.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/>
              <a:t>Je länger die Schlange wird, umso größer ist der Schmerz (</a:t>
            </a:r>
            <a:r>
              <a:rPr lang="de-DE" sz="1050" dirty="0" err="1"/>
              <a:t>Pain</a:t>
            </a:r>
            <a:r>
              <a:rPr lang="de-DE" sz="1050" dirty="0"/>
              <a:t>) durch </a:t>
            </a:r>
            <a:r>
              <a:rPr lang="de-DE" sz="1050" dirty="0" smtClean="0"/>
              <a:t>die Verfassungsverstöße in der Familie.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Jede Woche werden im gemeinsam vereinbarten Treffen alle Zettel durchgesehen und besprochen.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Wichtig ist dabei, dass es sich um die ernstzunehmende Wahrnehmung eines </a:t>
            </a:r>
            <a:br>
              <a:rPr lang="de-DE" sz="1050" dirty="0" smtClean="0"/>
            </a:br>
            <a:r>
              <a:rPr lang="de-DE" sz="1050" dirty="0" smtClean="0"/>
              <a:t>jeden einzelnen handelt. Wahrnehmungen sind immer subjektiv, aber niemals falsch!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Danach werden die Zettel abgehängt und eine neue Runde </a:t>
            </a:r>
            <a:br>
              <a:rPr lang="de-DE" sz="1050" dirty="0" smtClean="0"/>
            </a:br>
            <a:r>
              <a:rPr lang="de-DE" sz="1050" dirty="0" smtClean="0"/>
              <a:t>beginnt bis zum nächsten Treffen eine Woche später.</a:t>
            </a:r>
            <a:endParaRPr lang="de-DE" sz="105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b="1" dirty="0" smtClean="0"/>
              <a:t>Variation:</a:t>
            </a:r>
            <a:r>
              <a:rPr lang="de-DE" sz="1050" dirty="0" smtClean="0"/>
              <a:t> Jedes Familienmitglied bekommt </a:t>
            </a:r>
            <a:r>
              <a:rPr lang="de-DE" sz="1050" dirty="0"/>
              <a:t>eine eigene Notizzettel-Farbe, so dass auf den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ersten </a:t>
            </a:r>
            <a:r>
              <a:rPr lang="de-DE" sz="1050" dirty="0"/>
              <a:t>Blick ersichtlich ist, wer </a:t>
            </a:r>
            <a:r>
              <a:rPr lang="de-DE" sz="1050" dirty="0" smtClean="0"/>
              <a:t>in der Familie gerade </a:t>
            </a:r>
            <a:r>
              <a:rPr lang="de-DE" sz="1050" dirty="0"/>
              <a:t>mit den meisten </a:t>
            </a:r>
            <a:r>
              <a:rPr lang="de-DE" sz="1050" dirty="0" smtClean="0"/>
              <a:t>Regelverletzungen zu </a:t>
            </a:r>
            <a:r>
              <a:rPr lang="de-DE" sz="1050" dirty="0"/>
              <a:t>kämpfen hat</a:t>
            </a:r>
            <a:r>
              <a:rPr lang="de-DE" sz="1050" dirty="0" smtClean="0"/>
              <a:t>.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191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ger_Training_Card_Template_ee</vt:lpstr>
      <vt:lpstr>PAIN SNAKE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44</cp:revision>
  <cp:lastPrinted>2015-03-26T09:33:33Z</cp:lastPrinted>
  <dcterms:created xsi:type="dcterms:W3CDTF">2015-03-26T08:30:55Z</dcterms:created>
  <dcterms:modified xsi:type="dcterms:W3CDTF">2015-11-04T15:43:41Z</dcterms:modified>
  <cp:category/>
</cp:coreProperties>
</file>