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tif" ContentType="image/tif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408" y="-112"/>
      </p:cViewPr>
      <p:guideLst>
        <p:guide orient="horz" pos="872"/>
        <p:guide pos="8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134130"/>
            <a:ext cx="48557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BRANDHUBER, zuletzt geändert am 25. Oktober 2015</a:t>
            </a:r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 smtClean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25.10.15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25.10.15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 18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nc-nd/4.0/" TargetMode="External"/><Relationship Id="rId3" Type="http://schemas.openxmlformats.org/officeDocument/2006/relationships/image" Target="../media/image4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1207453" y="722766"/>
            <a:ext cx="4612406" cy="461665"/>
          </a:xfrm>
        </p:spPr>
        <p:txBody>
          <a:bodyPr/>
          <a:lstStyle/>
          <a:p>
            <a:r>
              <a:rPr lang="de-DE" dirty="0" smtClean="0"/>
              <a:t>AUFDREHEN</a:t>
            </a:r>
            <a:r>
              <a:rPr lang="de-DE" dirty="0" smtClean="0">
                <a:latin typeface="Avenir Book"/>
                <a:cs typeface="Avenir Book"/>
              </a:rPr>
              <a:t>-FERTIG-LOS</a:t>
            </a:r>
            <a:endParaRPr lang="de-DE" dirty="0">
              <a:latin typeface="Avenir Book"/>
              <a:cs typeface="Avenir Book"/>
            </a:endParaRPr>
          </a:p>
        </p:txBody>
      </p:sp>
      <p:sp>
        <p:nvSpPr>
          <p:cNvPr id="6" name="Inhaltsplatzhalter 3"/>
          <p:cNvSpPr txBox="1">
            <a:spLocks/>
          </p:cNvSpPr>
          <p:nvPr/>
        </p:nvSpPr>
        <p:spPr>
          <a:xfrm>
            <a:off x="929958" y="1619248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 lnSpcReduction="10000"/>
          </a:bodyPr>
          <a:lstStyle>
            <a:lvl1pPr marL="263525" indent="-263525" algn="l" defTabSz="403388" rtl="0" eaLnBrk="1" latinLnBrk="0" hangingPunct="1">
              <a:spcBef>
                <a:spcPct val="20000"/>
              </a:spcBef>
              <a:buClr>
                <a:srgbClr val="7E006B"/>
              </a:buClr>
              <a:buSzPct val="17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1pPr>
            <a:lvl2pPr marL="630238" indent="-227013" algn="l" defTabSz="403388" rtl="0" eaLnBrk="1" latinLnBrk="0" hangingPunct="1">
              <a:spcBef>
                <a:spcPct val="20000"/>
              </a:spcBef>
              <a:buClr>
                <a:srgbClr val="7E006B"/>
              </a:buClr>
              <a:buSzPct val="17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2pPr>
            <a:lvl3pPr marL="1008469" indent="-201694" algn="l" defTabSz="403388" rtl="0" eaLnBrk="1" latinLnBrk="0" hangingPunct="1">
              <a:spcBef>
                <a:spcPct val="20000"/>
              </a:spcBef>
              <a:buClr>
                <a:srgbClr val="7E006B"/>
              </a:buClr>
              <a:buSzPct val="17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3pPr>
            <a:lvl4pPr marL="1411856" indent="-201694" algn="l" defTabSz="403388" rtl="0" eaLnBrk="1" latinLnBrk="0" hangingPunct="1">
              <a:spcBef>
                <a:spcPct val="20000"/>
              </a:spcBef>
              <a:buClr>
                <a:srgbClr val="7E006B"/>
              </a:buClr>
              <a:buSzPct val="17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4pPr>
            <a:lvl5pPr marL="1815244" indent="-201694" algn="l" defTabSz="403388" rtl="0" eaLnBrk="1" latinLnBrk="0" hangingPunct="1">
              <a:spcBef>
                <a:spcPct val="20000"/>
              </a:spcBef>
              <a:buClr>
                <a:srgbClr val="7E006B"/>
              </a:buClr>
              <a:buSzPct val="170000"/>
              <a:buFontTx/>
              <a:buBlip>
                <a:blip r:embed="rId2"/>
              </a:buBlip>
              <a:defRPr sz="1000" kern="1200">
                <a:solidFill>
                  <a:srgbClr val="5D5E5F"/>
                </a:solidFill>
                <a:latin typeface="Avenir Light"/>
                <a:ea typeface="+mn-ea"/>
                <a:cs typeface="Avenir Light"/>
              </a:defRPr>
            </a:lvl5pPr>
            <a:lvl6pPr marL="2218632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22019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5407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8794" indent="-201694" algn="l" defTabSz="403388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de-DE" sz="1200" dirty="0" smtClean="0"/>
              <a:t>Bevor Du diese Karte trainierst solltest Du für TOM 08 zertifiziert sein. Diese Karte baut auf ihr auf.</a:t>
            </a:r>
          </a:p>
          <a:p>
            <a:pPr>
              <a:lnSpc>
                <a:spcPct val="110000"/>
              </a:lnSpc>
            </a:pPr>
            <a:r>
              <a:rPr lang="de-DE" sz="1200" dirty="0" smtClean="0"/>
              <a:t>Die </a:t>
            </a:r>
            <a:r>
              <a:rPr lang="de-DE" sz="1200" dirty="0" err="1" smtClean="0"/>
              <a:t>Pomodoro</a:t>
            </a:r>
            <a:r>
              <a:rPr lang="de-DE" sz="1200" dirty="0" smtClean="0"/>
              <a:t> Technique®</a:t>
            </a:r>
            <a:r>
              <a:rPr lang="de-DE" sz="1200" baseline="30000" dirty="0" smtClean="0"/>
              <a:t>1</a:t>
            </a:r>
            <a:r>
              <a:rPr lang="de-DE" sz="1200" dirty="0" smtClean="0"/>
              <a:t>  ist ein Zeitmanagementwerkzeug, das von Francesco </a:t>
            </a:r>
            <a:r>
              <a:rPr lang="de-DE" sz="1200" dirty="0" err="1" smtClean="0"/>
              <a:t>Cirillo</a:t>
            </a:r>
            <a:r>
              <a:rPr lang="de-DE" sz="1200" dirty="0" smtClean="0"/>
              <a:t> erfunden wurde. Es kann Dir dabei helfen, konzentrierter und zielgerichteter zu arbeiten.</a:t>
            </a:r>
          </a:p>
          <a:p>
            <a:pPr>
              <a:lnSpc>
                <a:spcPct val="110000"/>
              </a:lnSpc>
            </a:pPr>
            <a:r>
              <a:rPr lang="de-DE" sz="1200" dirty="0" smtClean="0"/>
              <a:t>Du arbeitest in exakten Zeitfenstern: z.B. 25 Minuten mit 5 Minuten Pause. </a:t>
            </a:r>
            <a:r>
              <a:rPr lang="de-DE" sz="1200" dirty="0" err="1" smtClean="0"/>
              <a:t>Cirillio</a:t>
            </a:r>
            <a:r>
              <a:rPr lang="de-DE" sz="1200" dirty="0" smtClean="0"/>
              <a:t> nennt diese Zeitspanne "Tomate", nach den gängigen Eieruhren in Tomatenform.</a:t>
            </a:r>
          </a:p>
          <a:p>
            <a:pPr>
              <a:lnSpc>
                <a:spcPct val="110000"/>
              </a:lnSpc>
            </a:pPr>
            <a:r>
              <a:rPr lang="de-DE" sz="1200" dirty="0" smtClean="0"/>
              <a:t>Die Zeit wird mit einem </a:t>
            </a:r>
            <a:r>
              <a:rPr lang="de-DE" sz="1200" dirty="0" err="1" smtClean="0"/>
              <a:t>Timer</a:t>
            </a:r>
            <a:r>
              <a:rPr lang="de-DE" sz="1200" dirty="0" smtClean="0"/>
              <a:t> heruntergezählt und sollte nach Möglichkeit nicht unterbrochen werden.</a:t>
            </a:r>
          </a:p>
          <a:p>
            <a:pPr>
              <a:lnSpc>
                <a:spcPct val="110000"/>
              </a:lnSpc>
            </a:pPr>
            <a:r>
              <a:rPr lang="de-DE" sz="1200" dirty="0" smtClean="0"/>
              <a:t>Zeit, die Du in Tomaten einteilst, nimmst Du möglicherweise anders wahr. </a:t>
            </a:r>
          </a:p>
          <a:p>
            <a:pPr>
              <a:lnSpc>
                <a:spcPct val="110000"/>
              </a:lnSpc>
            </a:pPr>
            <a:r>
              <a:rPr lang="de-DE" sz="1200" dirty="0" smtClean="0"/>
              <a:t>Fokussiere jede Tomate auf ein bestimmtes Thema.</a:t>
            </a:r>
          </a:p>
          <a:p>
            <a:pPr>
              <a:lnSpc>
                <a:spcPct val="110000"/>
              </a:lnSpc>
            </a:pPr>
            <a:r>
              <a:rPr lang="de-DE" sz="1200" dirty="0" smtClean="0"/>
              <a:t>Das Ziel der Tomate bestimmst Du vorher und nach Ablauf reflektierst Du das Ergebnis und Deine Zufriedenheit.</a:t>
            </a:r>
          </a:p>
          <a:p>
            <a:pPr>
              <a:lnSpc>
                <a:spcPct val="110000"/>
              </a:lnSpc>
            </a:pPr>
            <a:r>
              <a:rPr lang="de-DE" sz="1200" dirty="0" smtClean="0"/>
              <a:t>Die Pausen zwischen den Tomaten helfen Dir die Konzentration und Motivation über eine längere Zeitspanne aufrecht zu erhalten.</a:t>
            </a:r>
            <a:endParaRPr lang="de-DE" dirty="0"/>
          </a:p>
        </p:txBody>
      </p:sp>
      <p:sp>
        <p:nvSpPr>
          <p:cNvPr id="7" name="Fußzeilenplatzhalter 19"/>
          <p:cNvSpPr txBox="1">
            <a:spLocks/>
          </p:cNvSpPr>
          <p:nvPr/>
        </p:nvSpPr>
        <p:spPr>
          <a:xfrm>
            <a:off x="4974809" y="5518072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27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63525" lvl="1" indent="-263525"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Das </a:t>
            </a:r>
            <a:r>
              <a:rPr lang="de-DE" sz="1200" dirty="0"/>
              <a:t>Ziel ist, möglichst genau einschätzen zu können, was Du in </a:t>
            </a:r>
            <a:r>
              <a:rPr lang="de-DE" sz="1200" dirty="0" smtClean="0"/>
              <a:t>einer </a:t>
            </a:r>
            <a:r>
              <a:rPr lang="de-DE" sz="1200" dirty="0"/>
              <a:t>Tomate schaffst. Auch wenn Du mehr geschafft hast, als vorhergesagt</a:t>
            </a:r>
            <a:r>
              <a:rPr lang="de-DE" sz="1200" dirty="0" smtClean="0"/>
              <a:t>, ist </a:t>
            </a:r>
            <a:r>
              <a:rPr lang="de-DE" sz="1200" dirty="0"/>
              <a:t>das eine Abweichung von Deinen Vorhersagen, genau wie wenn </a:t>
            </a:r>
            <a:r>
              <a:rPr lang="de-DE" sz="1200" dirty="0" smtClean="0"/>
              <a:t>Du Dir </a:t>
            </a:r>
            <a:r>
              <a:rPr lang="de-DE" sz="1200" dirty="0"/>
              <a:t>zu viel vorgenommen hast. </a:t>
            </a:r>
            <a:endParaRPr lang="de-DE" sz="1200" dirty="0" smtClean="0"/>
          </a:p>
          <a:p>
            <a:pPr marL="263525" lvl="1" indent="-263525">
              <a:lnSpc>
                <a:spcPct val="120000"/>
              </a:lnSpc>
              <a:spcBef>
                <a:spcPts val="800"/>
              </a:spcBef>
            </a:pPr>
            <a:r>
              <a:rPr lang="de-DE" sz="1200" dirty="0"/>
              <a:t>Trainiere die Varianten nacheinander und nicht zeitgleich</a:t>
            </a:r>
            <a:r>
              <a:rPr lang="de-DE" sz="1200" dirty="0" smtClean="0"/>
              <a:t>.</a:t>
            </a:r>
            <a:endParaRPr lang="de-DE" sz="1200" dirty="0"/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/>
              <a:t>Variante 1: 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Mache innerhalb </a:t>
            </a:r>
            <a:r>
              <a:rPr lang="de-DE" sz="1200" dirty="0"/>
              <a:t>von 2 Wochen</a:t>
            </a:r>
            <a:r>
              <a:rPr lang="de-DE" sz="1200" dirty="0" smtClean="0"/>
              <a:t> </a:t>
            </a:r>
            <a:r>
              <a:rPr lang="de-DE" sz="1200" dirty="0"/>
              <a:t>15 Tomaten an mindestens 8</a:t>
            </a:r>
            <a:r>
              <a:rPr lang="de-DE" sz="1200" dirty="0" smtClean="0"/>
              <a:t> </a:t>
            </a:r>
            <a:r>
              <a:rPr lang="de-DE" sz="1200" dirty="0"/>
              <a:t>verschiedenen </a:t>
            </a:r>
            <a:r>
              <a:rPr lang="de-DE" sz="1200" dirty="0" smtClean="0"/>
              <a:t>Tagen.</a:t>
            </a:r>
            <a:endParaRPr lang="de-DE" sz="1200" dirty="0"/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Dokumentiere </a:t>
            </a:r>
            <a:r>
              <a:rPr lang="de-DE" sz="1200" dirty="0"/>
              <a:t>vor der Tomate nicht nur das Ziel, sondern auch </a:t>
            </a:r>
            <a:r>
              <a:rPr lang="de-DE" sz="1200" dirty="0" smtClean="0"/>
              <a:t>jeden kleinen Schritt, den Du brauchst um Dein Ziel zu erreichen. </a:t>
            </a:r>
          </a:p>
          <a:p>
            <a:pPr>
              <a:lnSpc>
                <a:spcPct val="120000"/>
              </a:lnSpc>
              <a:spcBef>
                <a:spcPts val="800"/>
              </a:spcBef>
            </a:pPr>
            <a:r>
              <a:rPr lang="de-DE" sz="1200" dirty="0" smtClean="0"/>
              <a:t>Variante </a:t>
            </a:r>
            <a:r>
              <a:rPr lang="de-DE" sz="1200" dirty="0"/>
              <a:t>2: 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/>
              <a:t>Mache innerhalb von 2 Wochen 15 Tomaten an mindestens </a:t>
            </a:r>
            <a:br>
              <a:rPr lang="de-DE" sz="1200" dirty="0"/>
            </a:br>
            <a:r>
              <a:rPr lang="de-DE" sz="1200" dirty="0" smtClean="0"/>
              <a:t>8 </a:t>
            </a:r>
            <a:r>
              <a:rPr lang="de-DE" sz="1200" dirty="0"/>
              <a:t>verschiedenen Tagen.</a:t>
            </a:r>
          </a:p>
          <a:p>
            <a:pPr lvl="1">
              <a:lnSpc>
                <a:spcPct val="120000"/>
              </a:lnSpc>
              <a:spcBef>
                <a:spcPts val="800"/>
              </a:spcBef>
            </a:pPr>
            <a:r>
              <a:rPr lang="de-DE" sz="1200" dirty="0" err="1" smtClean="0"/>
              <a:t>Wieviel</a:t>
            </a:r>
            <a:r>
              <a:rPr lang="de-DE" sz="1200" dirty="0" smtClean="0"/>
              <a:t> </a:t>
            </a:r>
            <a:r>
              <a:rPr lang="de-DE" sz="1200" dirty="0"/>
              <a:t>Prozent von dem, was Du Dir vorgenommen hast,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hast </a:t>
            </a:r>
            <a:r>
              <a:rPr lang="de-DE" sz="1200" dirty="0"/>
              <a:t>Du erreicht? </a:t>
            </a:r>
            <a:r>
              <a:rPr lang="de-DE" sz="1200" dirty="0" smtClean="0"/>
              <a:t>Ergänze </a:t>
            </a:r>
            <a:r>
              <a:rPr lang="de-DE" sz="1200" dirty="0"/>
              <a:t>Deine Tomaten-Dokumentation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um </a:t>
            </a:r>
            <a:r>
              <a:rPr lang="de-DE" sz="1200" dirty="0"/>
              <a:t>diese Prozentangabe.</a:t>
            </a:r>
            <a:br>
              <a:rPr lang="de-DE" sz="1200" dirty="0"/>
            </a:br>
            <a:endParaRPr lang="de-DE" dirty="0"/>
          </a:p>
        </p:txBody>
      </p:sp>
      <p:sp>
        <p:nvSpPr>
          <p:cNvPr id="3" name="Shape 7"/>
          <p:cNvSpPr/>
          <p:nvPr/>
        </p:nvSpPr>
        <p:spPr>
          <a:xfrm>
            <a:off x="1790352" y="4952581"/>
            <a:ext cx="3823764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Calibri"/>
                <a:ea typeface="Calibri"/>
                <a:cs typeface="Calibri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Calibri"/>
                <a:ea typeface="Calibri"/>
                <a:cs typeface="Calibri"/>
                <a:sym typeface="Calibri"/>
              </a:rPr>
              <a:t>To view a copy of this license, visit </a:t>
            </a:r>
            <a:r>
              <a:rPr sz="600" dirty="0">
                <a:latin typeface="Calibri"/>
                <a:ea typeface="Calibri"/>
                <a:cs typeface="Calibri"/>
                <a:sym typeface="Calibri"/>
                <a:hlinkClick r:id="rId2"/>
              </a:rPr>
              <a:t>http://creativecommons.org/licenses/by-nc-nd/4.0/</a:t>
            </a:r>
            <a:r>
              <a:rPr sz="6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4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180</Words>
  <Application>Microsoft Macintosh PowerPoint</Application>
  <PresentationFormat>Benutzerdefiniert</PresentationFormat>
  <Paragraphs>20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mm_Trainingskarte Template</vt:lpstr>
      <vt:lpstr>AUFDREHEN-FERTIG-LOS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32</cp:revision>
  <cp:lastPrinted>2015-03-26T09:33:33Z</cp:lastPrinted>
  <dcterms:created xsi:type="dcterms:W3CDTF">2015-03-26T08:30:55Z</dcterms:created>
  <dcterms:modified xsi:type="dcterms:W3CDTF">2015-10-25T09:18:59Z</dcterms:modified>
</cp:coreProperties>
</file>