
<file path=[Content_Types].xml><?xml version="1.0" encoding="utf-8"?>
<Types xmlns="http://schemas.openxmlformats.org/package/2006/content-types">
  <Default Extension="xml" ContentType="application/xml"/>
  <Default Extension="jpeg" ContentType="image/jpeg"/>
  <Default Extension="tif" ContentType="image/tif"/>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52">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59" d="100"/>
          <a:sy n="159" d="100"/>
        </p:scale>
        <p:origin x="1616" y="184"/>
      </p:cViewPr>
      <p:guideLst>
        <p:guide orient="horz" pos="652"/>
        <p:guide/>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4" Type="http://schemas.openxmlformats.org/officeDocument/2006/relationships/image" Target="../media/image5.tif"/><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166813" y="697022"/>
            <a:ext cx="4612406" cy="461665"/>
          </a:xfrm>
        </p:spPr>
        <p:txBody>
          <a:bodyPr/>
          <a:lstStyle>
            <a:lvl1pPr algn="l">
              <a:defRPr baseline="0">
                <a:latin typeface="Avenir Book"/>
                <a:cs typeface="Avenir Book"/>
              </a:defRPr>
            </a:lvl1pPr>
          </a:lstStyle>
          <a:p>
            <a:r>
              <a:rPr lang="de-DE" dirty="0" smtClean="0"/>
              <a:t>TITEL HINZUFÜGEN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5" name="Untertitel 2"/>
          <p:cNvSpPr>
            <a:spLocks noGrp="1"/>
          </p:cNvSpPr>
          <p:nvPr>
            <p:ph type="subTitle" idx="1"/>
          </p:nvPr>
        </p:nvSpPr>
        <p:spPr>
          <a:xfrm>
            <a:off x="1192733" y="1088690"/>
            <a:ext cx="5293995" cy="467477"/>
          </a:xfrm>
        </p:spPr>
        <p:txBody>
          <a:bodyPr vert="horz" lIns="80678" tIns="40339" rIns="80678" bIns="40339" rtlCol="0">
            <a:normAutofit/>
          </a:bodyPr>
          <a:lstStyle>
            <a:lvl1pPr>
              <a:defRPr lang="de-DE" cap="all" dirty="0">
                <a:latin typeface="Avenir Book"/>
                <a:cs typeface="Avenir Book"/>
              </a:defRPr>
            </a:lvl1pPr>
          </a:lstStyle>
          <a:p>
            <a:pPr marL="0" lvl="0" indent="0">
              <a:spcBef>
                <a:spcPct val="20000"/>
              </a:spcBef>
              <a:buClr>
                <a:srgbClr val="7E006B"/>
              </a:buClr>
              <a:buSzPct val="170000"/>
              <a:buNone/>
            </a:pPr>
            <a:r>
              <a:rPr lang="de-DE" smtClean="0"/>
              <a:t>Master-Untertitelformat bearbeiten</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smtClean="0">
                <a:solidFill>
                  <a:srgbClr val="7E006B"/>
                </a:solidFill>
                <a:latin typeface="Avenir Heavy"/>
                <a:cs typeface="Avenir Heavy"/>
              </a:rPr>
              <a:t>TRAININGS</a:t>
            </a:r>
            <a:r>
              <a:rPr lang="de-DE" sz="2400" dirty="0" smtClean="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
        <p:nvSpPr>
          <p:cNvPr id="5" name="Shape 7"/>
          <p:cNvSpPr/>
          <p:nvPr userDrawn="1"/>
        </p:nvSpPr>
        <p:spPr>
          <a:xfrm>
            <a:off x="1683417" y="4952581"/>
            <a:ext cx="4196016"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http://creativecommons.org/licenses/by-nc-nd/4.0/.</a:t>
            </a:r>
          </a:p>
        </p:txBody>
      </p:sp>
      <p:pic>
        <p:nvPicPr>
          <p:cNvPr id="6" name="pasted-image.tif"/>
          <p:cNvPicPr/>
          <p:nvPr userDrawn="1"/>
        </p:nvPicPr>
        <p:blipFill>
          <a:blip r:embed="rId4">
            <a:extLst/>
          </a:blip>
          <a:stretch>
            <a:fillRect/>
          </a:stretch>
        </p:blipFill>
        <p:spPr>
          <a:xfrm>
            <a:off x="6174185" y="4992838"/>
            <a:ext cx="886619" cy="214128"/>
          </a:xfrm>
          <a:prstGeom prst="rect">
            <a:avLst/>
          </a:prstGeom>
          <a:ln w="12700">
            <a:miter lim="400000"/>
          </a:ln>
        </p:spPr>
      </p:pic>
      <p:sp>
        <p:nvSpPr>
          <p:cNvPr id="7" name="Textfeld 6"/>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22.02.16</a:t>
            </a:fld>
            <a:endParaRPr lang="de-DE" sz="600" dirty="0">
              <a:solidFill>
                <a:srgbClr val="5D5E5F"/>
              </a:solidFill>
              <a:latin typeface="Avenir Light"/>
              <a:cs typeface="Avenir Light"/>
            </a:endParaRPr>
          </a:p>
        </p:txBody>
      </p:sp>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smtClean="0"/>
              <a:t>Mastertitelformat bearbeiten</a:t>
            </a:r>
            <a:endParaRPr lang="de-DE"/>
          </a:p>
        </p:txBody>
      </p:sp>
      <p:sp>
        <p:nvSpPr>
          <p:cNvPr id="3" name="Datumsplatzhalter 2"/>
          <p:cNvSpPr>
            <a:spLocks noGrp="1"/>
          </p:cNvSpPr>
          <p:nvPr>
            <p:ph type="dt" sz="half" idx="10"/>
          </p:nvPr>
        </p:nvSpPr>
        <p:spPr/>
        <p:txBody>
          <a:bodyPr/>
          <a:lstStyle/>
          <a:p>
            <a:fld id="{FF5B2BAF-DF38-0A48-A798-0C06E514FD52}" type="datetimeFigureOut">
              <a:rPr lang="de-DE" smtClean="0"/>
              <a:t>22.02.16</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emf"/><Relationship Id="rId6" Type="http://schemas.openxmlformats.org/officeDocument/2006/relationships/image" Target="../media/image2.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22.02.16</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SCR 14</a:t>
            </a:r>
            <a:endParaRPr lang="de-DE" sz="1050" b="1" dirty="0">
              <a:solidFill>
                <a:schemeClr val="bg1"/>
              </a:solidFill>
              <a:latin typeface="Avenir Heavy"/>
              <a:cs typeface="Avenir Heavy"/>
            </a:endParaRP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77178"/>
            <a:ext cx="5083886" cy="461665"/>
          </a:xfrm>
        </p:spPr>
        <p:txBody>
          <a:bodyPr/>
          <a:lstStyle/>
          <a:p>
            <a:r>
              <a:rPr lang="de-DE" dirty="0" smtClean="0">
                <a:latin typeface="Avenir Heavy"/>
                <a:cs typeface="Avenir Heavy"/>
              </a:rPr>
              <a:t>WAS</a:t>
            </a:r>
            <a:r>
              <a:rPr lang="de-DE" dirty="0" smtClean="0">
                <a:latin typeface="Avenir Heavy"/>
                <a:cs typeface="Avenir Heavy"/>
              </a:rPr>
              <a:t> </a:t>
            </a:r>
            <a:r>
              <a:rPr lang="de-DE" dirty="0" smtClean="0">
                <a:latin typeface="Avenir Heavy"/>
                <a:cs typeface="Avenir Heavy"/>
              </a:rPr>
              <a:t>PASST</a:t>
            </a:r>
            <a:r>
              <a:rPr lang="de-DE" dirty="0" smtClean="0">
                <a:latin typeface="Avenir Heavy"/>
                <a:cs typeface="Avenir Heavy"/>
              </a:rPr>
              <a:t> </a:t>
            </a:r>
            <a:r>
              <a:rPr lang="de-DE" dirty="0" smtClean="0"/>
              <a:t>IN EINE WOCHE?</a:t>
            </a:r>
            <a:endParaRPr lang="de-DE" dirty="0"/>
          </a:p>
        </p:txBody>
      </p:sp>
      <p:sp>
        <p:nvSpPr>
          <p:cNvPr id="3" name="Inhaltsplatzhalter 2"/>
          <p:cNvSpPr>
            <a:spLocks noGrp="1"/>
          </p:cNvSpPr>
          <p:nvPr>
            <p:ph idx="13"/>
          </p:nvPr>
        </p:nvSpPr>
        <p:spPr/>
        <p:txBody>
          <a:bodyPr>
            <a:noAutofit/>
          </a:bodyPr>
          <a:lstStyle/>
          <a:p>
            <a:r>
              <a:rPr lang="de-DE" sz="1200" dirty="0"/>
              <a:t>Parallel zu den ersten beiden TOM-Phasen, in denen die Tomatentechnik und der Tagesplan trainiert wird, ist auch das Training für die Wochenplanung aufgebaut. </a:t>
            </a:r>
          </a:p>
          <a:p>
            <a:r>
              <a:rPr lang="de-DE" sz="1200" dirty="0"/>
              <a:t>Zunächst ist es wichtig ein Gefühl für eine Wochenkapazität zu bekommen. Wieviel Zeit habe ich eigentlich neben allen Pflichtterminen in meiner Woche noch übrig, in der ich fit bin und trainieren kann?</a:t>
            </a:r>
          </a:p>
          <a:p>
            <a:r>
              <a:rPr lang="de-DE" sz="1200" dirty="0"/>
              <a:t>Es bietet sich an, die Zeit in Tomateneinheiten einzuteilen. Das macht die Zeit, die innerhalb einer Woche fürs Training zur Verfügung steht, gut messbar.</a:t>
            </a:r>
          </a:p>
          <a:p>
            <a:r>
              <a:rPr lang="de-DE" sz="1200" dirty="0"/>
              <a:t>Wenn Du diesen Move machst, versuche davon auszugehen, ein Pensum zu planen, das Du über längere Zeit halten kannst. Wenn Du zu viel in diesen Move packst, hast Du später, wenn Du die gemessene Wochenkapazität als Vorlage für eine Wochenplanung nimmst, nicht mehr die Ausdauer es auch über mehrere Wochen durchzuhalten.</a:t>
            </a:r>
            <a:endParaRPr lang="de-DE" sz="1200" dirty="0"/>
          </a:p>
        </p:txBody>
      </p:sp>
      <p:sp>
        <p:nvSpPr>
          <p:cNvPr id="4" name="Untertitel 3"/>
          <p:cNvSpPr>
            <a:spLocks noGrp="1"/>
          </p:cNvSpPr>
          <p:nvPr>
            <p:ph type="subTitle" idx="1"/>
          </p:nvPr>
        </p:nvSpPr>
        <p:spPr/>
        <p:txBody>
          <a:bodyPr/>
          <a:lstStyle/>
          <a:p>
            <a:pPr marL="0" indent="0">
              <a:buNone/>
            </a:pPr>
            <a:r>
              <a:rPr lang="de-DE" dirty="0" smtClean="0"/>
              <a:t>Regina Brandhuber</a:t>
            </a:r>
            <a:endParaRPr lang="de-DE" dirty="0"/>
          </a:p>
        </p:txBody>
      </p:sp>
    </p:spTree>
    <p:extLst>
      <p:ext uri="{BB962C8B-B14F-4D97-AF65-F5344CB8AC3E}">
        <p14:creationId xmlns:p14="http://schemas.microsoft.com/office/powerpoint/2010/main" val="3317620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de-DE" sz="1200" dirty="0"/>
              <a:t>Notiere in zwei Wochen alle Tomaten, die Du gemacht hast.</a:t>
            </a:r>
          </a:p>
          <a:p>
            <a:r>
              <a:rPr lang="de-DE" sz="1200" dirty="0"/>
              <a:t>Wenn du einen Tag kein Tagebuch führst, weil Du Pause brauchst, lass es auch in Deine Wochendokumentation mit einfließen. An diesem Tag hast Du eine Kapazität von 0 Tomaten.</a:t>
            </a:r>
          </a:p>
          <a:p>
            <a:r>
              <a:rPr lang="de-DE" sz="1200" dirty="0"/>
              <a:t>Brich Deine Tageskapazität auf Tomaten herunter, sodass Du am Ende sehen kannst, an welchem Tag Du welche Tomaten gemacht hast.</a:t>
            </a:r>
          </a:p>
          <a:p>
            <a:r>
              <a:rPr lang="de-DE" sz="1200" dirty="0"/>
              <a:t>Berechne Deine durchschnittliche Wochenkapazität </a:t>
            </a:r>
            <a:r>
              <a:rPr lang="de-DE" sz="1200"/>
              <a:t>in </a:t>
            </a:r>
            <a:r>
              <a:rPr lang="de-DE" sz="1200" smtClean="0"/>
              <a:t/>
            </a:r>
            <a:br>
              <a:rPr lang="de-DE" sz="1200" smtClean="0"/>
            </a:br>
            <a:r>
              <a:rPr lang="de-DE" sz="1200" smtClean="0"/>
              <a:t>Tomateneinheiten</a:t>
            </a:r>
            <a:r>
              <a:rPr lang="de-DE" sz="1200" dirty="0"/>
              <a:t>.</a:t>
            </a:r>
          </a:p>
          <a:p>
            <a:r>
              <a:rPr lang="de-DE" sz="1200" dirty="0"/>
              <a:t>Zeige Deine Dokumentation Deinem Team und lass Dich </a:t>
            </a:r>
            <a:r>
              <a:rPr lang="de-DE" sz="1200" dirty="0" smtClean="0"/>
              <a:t/>
            </a:r>
            <a:br>
              <a:rPr lang="de-DE" sz="1200" dirty="0" smtClean="0"/>
            </a:br>
            <a:r>
              <a:rPr lang="de-DE" sz="1200" dirty="0" smtClean="0"/>
              <a:t>zertifizieren</a:t>
            </a:r>
            <a:r>
              <a:rPr lang="de-DE" sz="1200" dirty="0"/>
              <a:t>.</a:t>
            </a:r>
            <a:endParaRPr lang="de-DE" sz="1200" dirty="0"/>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apprentice_training_card_template_mm_c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ger_apprentice_training_card_template_mm_cc.potx</Template>
  <TotalTime>0</TotalTime>
  <Words>107</Words>
  <Application>Microsoft Macintosh PowerPoint</Application>
  <PresentationFormat>Benutzerdefiniert</PresentationFormat>
  <Paragraphs>11</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Arial</vt:lpstr>
      <vt:lpstr>Avenir Book</vt:lpstr>
      <vt:lpstr>Avenir Heavy</vt:lpstr>
      <vt:lpstr>Avenir Light</vt:lpstr>
      <vt:lpstr>Calibri</vt:lpstr>
      <vt:lpstr>ger_apprentice_training_card_template_mm_cc</vt:lpstr>
      <vt:lpstr>WAS PASST IN EINE WOCHE?</vt:lpstr>
      <vt:lpstr>PowerPoint-Präsentation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gina brandhuber</cp:lastModifiedBy>
  <cp:revision>34</cp:revision>
  <cp:lastPrinted>2015-03-26T09:33:33Z</cp:lastPrinted>
  <dcterms:created xsi:type="dcterms:W3CDTF">2015-03-26T08:30:55Z</dcterms:created>
  <dcterms:modified xsi:type="dcterms:W3CDTF">2016-02-22T16:27:16Z</dcterms:modified>
</cp:coreProperties>
</file>