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>
          <p15:clr>
            <a:srgbClr val="A4A3A4"/>
          </p15:clr>
        </p15:guide>
        <p15:guide id="2" pos="1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60"/>
        <p:guide pos="13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5764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22.07.23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22.07.23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66813" y="688516"/>
            <a:ext cx="4612406" cy="461665"/>
          </a:xfrm>
        </p:spPr>
        <p:txBody>
          <a:bodyPr/>
          <a:lstStyle/>
          <a:p>
            <a:r>
              <a:rPr lang="de-DE" dirty="0"/>
              <a:t>WAS PASST </a:t>
            </a:r>
            <a:r>
              <a:rPr lang="de-DE" dirty="0">
                <a:latin typeface="Avenir Light"/>
                <a:cs typeface="Avenir Light"/>
              </a:rPr>
              <a:t>IN EINE TOMATE?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Ein erfolgreicher Zeitmanager weiß, was er den ganzen Tag tut und wieviel Zeit es genau kostet.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Wenn Du beginnst mit konkreten Zeitfenstern zu arbeiten, kannst Du Deine Wahrnehmung schulen, was Du in einer bestimmten Zeit alles schaffen kannst.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Einen </a:t>
            </a:r>
            <a:r>
              <a:rPr lang="de-DE" sz="1100" dirty="0" err="1"/>
              <a:t>Timer</a:t>
            </a:r>
            <a:r>
              <a:rPr lang="de-DE" sz="1100" dirty="0"/>
              <a:t> zu stellen, der Dir ein Signal gibt, wann Dein Zeitfenster vorüber ist, hilft Dein Training messbar zu machen.</a:t>
            </a:r>
          </a:p>
          <a:p>
            <a:r>
              <a:rPr lang="de-DE" sz="1100" dirty="0"/>
              <a:t>Ein Zeitfenster kann 5 oder 10 Minuten dauern. 25 Minuten haben sich bei kopflastigen Arbeiten wie Lernen oder Musizieren als guter Einstieg bewährt, bevor die Konzentration nachlässt.</a:t>
            </a:r>
          </a:p>
          <a:p>
            <a:r>
              <a:rPr lang="de-DE" sz="1100" dirty="0"/>
              <a:t>Es geht dabei nicht darum, so schnell wie möglich zu arbeiten bist der Wecker klingelt, sondern herauszufinden, was Du alles in einem bequemen Tempo schaffen kannst.</a:t>
            </a:r>
          </a:p>
          <a:p>
            <a:r>
              <a:rPr lang="de-DE" sz="1100" dirty="0"/>
              <a:t>Francesco </a:t>
            </a:r>
            <a:r>
              <a:rPr lang="de-DE" sz="1100" dirty="0" err="1"/>
              <a:t>Cirillo</a:t>
            </a:r>
            <a:r>
              <a:rPr lang="de-DE" sz="1100" dirty="0"/>
              <a:t>, der Erfinder der </a:t>
            </a:r>
            <a:r>
              <a:rPr lang="de-DE" sz="1100" dirty="0" err="1"/>
              <a:t>Pomodoro</a:t>
            </a:r>
            <a:r>
              <a:rPr lang="de-DE" sz="1100" dirty="0"/>
              <a:t> Technique</a:t>
            </a:r>
            <a:r>
              <a:rPr lang="de-DE" sz="1100"/>
              <a:t>®</a:t>
            </a:r>
            <a:r>
              <a:rPr lang="de-DE" sz="1100" baseline="30000"/>
              <a:t>1</a:t>
            </a:r>
            <a:r>
              <a:rPr lang="de-DE" sz="1100"/>
              <a:t>, nennt </a:t>
            </a:r>
            <a:r>
              <a:rPr lang="de-DE" sz="1100" dirty="0"/>
              <a:t>diese Zeitfenster „Tomaten“. Dabei geht er von 25 Minuten aus, denen eine 5 minütige Pause folgt.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01920" y="4686515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rgbClr val="5D5E5F"/>
                </a:solidFill>
                <a:latin typeface="Avenir Light"/>
                <a:cs typeface="Avenir Light"/>
              </a:rPr>
              <a:t>www.pomodorotechnique.com</a:t>
            </a:r>
            <a:r>
              <a:rPr lang="de-DE" sz="800" dirty="0">
                <a:solidFill>
                  <a:srgbClr val="5D5E5F"/>
                </a:solidFill>
                <a:latin typeface="Avenir Light"/>
                <a:cs typeface="Avenir Light"/>
              </a:rPr>
              <a:t> </a:t>
            </a:r>
          </a:p>
          <a:p>
            <a:endParaRPr lang="de-DE" sz="800" dirty="0">
              <a:latin typeface="Avenir Light"/>
              <a:cs typeface="Avenir Ligh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45318" y="4658496"/>
            <a:ext cx="2203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50000"/>
                  </a:schemeClr>
                </a:solidFill>
                <a:latin typeface="Avenir Book"/>
                <a:cs typeface="Avenir Boo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Nimm Dir für den Anfang die von Francesco </a:t>
            </a:r>
            <a:r>
              <a:rPr lang="de-DE" sz="1100" dirty="0" err="1"/>
              <a:t>Cirillio</a:t>
            </a:r>
            <a:r>
              <a:rPr lang="de-DE" sz="1100" dirty="0"/>
              <a:t> vorgeschlagene Zeitspanne von 25 Minuten. Stelle Dir einen </a:t>
            </a:r>
            <a:r>
              <a:rPr lang="de-DE" sz="1100" dirty="0" err="1"/>
              <a:t>Timer</a:t>
            </a:r>
            <a:r>
              <a:rPr lang="de-DE" sz="1100" dirty="0"/>
              <a:t>, übe oder arbeite das, was gerade bei Dir anliegt. </a:t>
            </a:r>
            <a:r>
              <a:rPr lang="de-DE" sz="1100"/>
              <a:t>Notiere Dir, </a:t>
            </a:r>
            <a:r>
              <a:rPr lang="de-DE" sz="1100" dirty="0"/>
              <a:t>nachdem der Wecker geklingelt hat</a:t>
            </a:r>
            <a:r>
              <a:rPr lang="de-DE" sz="1100"/>
              <a:t>, was </a:t>
            </a:r>
            <a:r>
              <a:rPr lang="de-DE" sz="1100" dirty="0"/>
              <a:t>Du geschafft hast.</a:t>
            </a:r>
          </a:p>
          <a:p>
            <a:r>
              <a:rPr lang="de-DE" sz="1100" dirty="0"/>
              <a:t>Für die Zertifizierung dieses </a:t>
            </a:r>
            <a:r>
              <a:rPr lang="de-DE" sz="1100" dirty="0" err="1"/>
              <a:t>Moves</a:t>
            </a:r>
            <a:r>
              <a:rPr lang="de-DE" sz="1100" dirty="0"/>
              <a:t> brauchst Du in 2 Wochen 8 Durchführungen dieser Zeitfenster.</a:t>
            </a:r>
          </a:p>
          <a:p>
            <a:r>
              <a:rPr lang="de-DE" sz="1100" dirty="0"/>
              <a:t>Teile Deine Dokumentation mit Deinem Team und lass Dir Deine Ergebnisse unterschreiben.</a:t>
            </a:r>
          </a:p>
        </p:txBody>
      </p:sp>
    </p:spTree>
    <p:extLst>
      <p:ext uri="{BB962C8B-B14F-4D97-AF65-F5344CB8AC3E}">
        <p14:creationId xmlns:p14="http://schemas.microsoft.com/office/powerpoint/2010/main" val="2232158692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244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WAS PASST IN EINE TOMATE?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37</cp:revision>
  <cp:lastPrinted>2015-03-26T09:33:33Z</cp:lastPrinted>
  <dcterms:created xsi:type="dcterms:W3CDTF">2015-03-26T08:30:55Z</dcterms:created>
  <dcterms:modified xsi:type="dcterms:W3CDTF">2023-07-22T09:48:52Z</dcterms:modified>
</cp:coreProperties>
</file>