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tif" ContentType="image/t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9237"/>
    <a:srgbClr val="9DCB82"/>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8" d="100"/>
          <a:sy n="148" d="100"/>
        </p:scale>
        <p:origin x="-2400" y="-112"/>
      </p:cViewPr>
      <p:guideLst>
        <p:guide orient="horz" pos="872"/>
        <p:guide pos="7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22.02.16</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Überschrift 2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01105"/>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95595"/>
            <a:ext cx="5293995" cy="634652"/>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smtClean="0"/>
              <a:t>Master-Untertitelformat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iningsaufgaben Apprentice">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2" name="Bild 1" descr="ee_apprentic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41683" y="3464872"/>
            <a:ext cx="1028700" cy="10414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iningsaufgaben Journeyma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5" name="Bild 4" descr="ee_journeyman_icon.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68683" y="3613768"/>
            <a:ext cx="901700" cy="914400"/>
          </a:xfrm>
          <a:prstGeom prst="rect">
            <a:avLst/>
          </a:prstGeom>
        </p:spPr>
      </p:pic>
    </p:spTree>
    <p:extLst>
      <p:ext uri="{BB962C8B-B14F-4D97-AF65-F5344CB8AC3E}">
        <p14:creationId xmlns:p14="http://schemas.microsoft.com/office/powerpoint/2010/main" val="431578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ainingsaufgaben Master">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4" name="Bild 3" descr="ee_ master.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80695" y="3595141"/>
            <a:ext cx="1054100" cy="990600"/>
          </a:xfrm>
          <a:prstGeom prst="rect">
            <a:avLst/>
          </a:prstGeom>
        </p:spPr>
      </p:pic>
    </p:spTree>
    <p:extLst>
      <p:ext uri="{BB962C8B-B14F-4D97-AF65-F5344CB8AC3E}">
        <p14:creationId xmlns:p14="http://schemas.microsoft.com/office/powerpoint/2010/main" val="4315787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jpg"/><Relationship Id="rId7" Type="http://schemas.openxmlformats.org/officeDocument/2006/relationships/image" Target="../media/image2.png"/><Relationship Id="rId8"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Bild 10" descr="Signet.jpg"/>
          <p:cNvPicPr>
            <a:picLocks noChangeAspect="1"/>
          </p:cNvPicPr>
          <p:nvPr/>
        </p:nvPicPr>
        <p:blipFill rotWithShape="1">
          <a:blip r:embed="rId6">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8" name="Rechteck 7"/>
          <p:cNvSpPr/>
          <p:nvPr/>
        </p:nvSpPr>
        <p:spPr>
          <a:xfrm>
            <a:off x="0" y="0"/>
            <a:ext cx="7562850" cy="61450"/>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NVC 01</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5" r:id="rId3"/>
    <p:sldLayoutId id="2147483666" r:id="rId4"/>
  </p:sldLayoutIdLst>
  <p:txStyles>
    <p:titleStyle>
      <a:lvl1pPr algn="ctr" defTabSz="403388" rtl="0" eaLnBrk="1" latinLnBrk="0" hangingPunct="1">
        <a:spcBef>
          <a:spcPct val="0"/>
        </a:spcBef>
        <a:buNone/>
        <a:defRPr lang="de-DE" sz="2400" b="0" kern="1200" baseline="0">
          <a:solidFill>
            <a:srgbClr val="229237"/>
          </a:solidFill>
          <a:latin typeface="Avenir Heavy"/>
          <a:ea typeface="+mn-ea"/>
          <a:cs typeface="Avenir Heavy"/>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8"/>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t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smtClean="0"/>
              <a:t>HINSCHAUEN OHNE URTEIL</a:t>
            </a:r>
            <a:endParaRPr lang="de-DE" dirty="0"/>
          </a:p>
        </p:txBody>
      </p:sp>
      <p:sp>
        <p:nvSpPr>
          <p:cNvPr id="3" name="Untertitel 2"/>
          <p:cNvSpPr>
            <a:spLocks noGrp="1"/>
          </p:cNvSpPr>
          <p:nvPr>
            <p:ph type="subTitle" idx="1"/>
          </p:nvPr>
        </p:nvSpPr>
        <p:spPr/>
        <p:txBody>
          <a:bodyPr>
            <a:normAutofit/>
          </a:bodyPr>
          <a:lstStyle/>
          <a:p>
            <a:pPr marL="0" indent="0">
              <a:buNone/>
            </a:pPr>
            <a:r>
              <a:rPr lang="de-DE" dirty="0" smtClean="0"/>
              <a:t>Silke Kainzbauer</a:t>
            </a:r>
            <a:endParaRPr lang="de-DE" dirty="0"/>
          </a:p>
        </p:txBody>
      </p:sp>
      <p:sp>
        <p:nvSpPr>
          <p:cNvPr id="5" name="Textplatzhalter 4"/>
          <p:cNvSpPr>
            <a:spLocks noGrp="1"/>
          </p:cNvSpPr>
          <p:nvPr>
            <p:ph type="body" sz="quarter" idx="14"/>
          </p:nvPr>
        </p:nvSpPr>
        <p:spPr>
          <a:xfrm>
            <a:off x="858838" y="1568452"/>
            <a:ext cx="6093010" cy="3133835"/>
          </a:xfrm>
        </p:spPr>
        <p:txBody>
          <a:bodyPr>
            <a:normAutofit/>
          </a:bodyPr>
          <a:lstStyle/>
          <a:p>
            <a:r>
              <a:rPr lang="de-DE" dirty="0" smtClean="0"/>
              <a:t>Die von Marshall Rosenberg entwickelte Gewaltfreie Kommunikation (GfK) ist weniger eine Art von Sprache, als ein Ausdruck einer inneren Haltung.</a:t>
            </a:r>
          </a:p>
          <a:p>
            <a:r>
              <a:rPr lang="de-DE" dirty="0" smtClean="0"/>
              <a:t>Ihr Ziel ist, mit sich und anderen wertschätzend umzugehen.</a:t>
            </a:r>
          </a:p>
          <a:p>
            <a:r>
              <a:rPr lang="de-DE" dirty="0" smtClean="0"/>
              <a:t>Das wichtigste Prinzip ist, dass Gefühle von den </a:t>
            </a:r>
            <a:r>
              <a:rPr lang="de-DE" dirty="0"/>
              <a:t>H</a:t>
            </a:r>
            <a:r>
              <a:rPr lang="de-DE" dirty="0" smtClean="0"/>
              <a:t>andlungen anderer Menschen zwar ausgelöst, aber nicht verursacht werden. Ursache der Gefühle sind  immer eigene Bedürfnisse.</a:t>
            </a:r>
          </a:p>
          <a:p>
            <a:r>
              <a:rPr lang="de-DE" dirty="0" smtClean="0"/>
              <a:t>Die GfK geht davon aus, dass alle Menschen die selben Bedürfnisse haben und alles was sie tun, der Erfüllung dieser Bedürfnisse dient.</a:t>
            </a:r>
          </a:p>
          <a:p>
            <a:r>
              <a:rPr lang="de-DE" dirty="0" smtClean="0"/>
              <a:t>Das Anzuerkennen bedeutet nicht gleichzeitig, die daraus folgenden Handlungsweisen zu billigen.</a:t>
            </a:r>
          </a:p>
          <a:p>
            <a:r>
              <a:rPr lang="de-DE" dirty="0" smtClean="0"/>
              <a:t>Der erste Schritt, um ein besseres </a:t>
            </a:r>
            <a:r>
              <a:rPr lang="de-DE" dirty="0"/>
              <a:t>V</a:t>
            </a:r>
            <a:r>
              <a:rPr lang="de-DE" dirty="0" smtClean="0"/>
              <a:t>erständnis für sich und andere zu entwickeln, ist, sich und andere zu beobachten und genau wahrzunehmen, was passiert. Das klingt leichter als es ist.</a:t>
            </a:r>
          </a:p>
          <a:p>
            <a:r>
              <a:rPr lang="de-DE" dirty="0" smtClean="0"/>
              <a:t>Es geht dabei vor allem darum, wertfrei zu beobachten, also die Wahrnehmung von einem Urteil, einer Diagnose oder einer Interpretation zu trennen. In unserem Alltag mischen wir oft so selbstverständlich Wertung und Beobachtung, das eine wertfreie Sicht auf die Dinge Übung braucht.</a:t>
            </a:r>
            <a:endParaRPr lang="de-DE"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Stell Dir eine Situation aus deinem Alltag vor, die emotional ziemlich negativ geladen war:  </a:t>
            </a:r>
            <a:br>
              <a:rPr lang="de-DE" dirty="0" smtClean="0"/>
            </a:br>
            <a:r>
              <a:rPr lang="de-DE" dirty="0" smtClean="0"/>
              <a:t>Eine Situation, die Dich genervt hast oder bei der Du frustriert, verärgert, enttäuscht oder ungeduldig warst. </a:t>
            </a:r>
          </a:p>
          <a:p>
            <a:r>
              <a:rPr lang="de-DE" dirty="0" smtClean="0"/>
              <a:t>Mach daraus für Dich einen kurzen, ganz </a:t>
            </a:r>
            <a:r>
              <a:rPr lang="de-DE" dirty="0"/>
              <a:t>sachlichen Bericht, </a:t>
            </a:r>
            <a:r>
              <a:rPr lang="de-DE" dirty="0" smtClean="0"/>
              <a:t>so als müsstest Du der </a:t>
            </a:r>
            <a:r>
              <a:rPr lang="de-DE" dirty="0"/>
              <a:t>Polizei melden, was passiert ist. </a:t>
            </a:r>
            <a:endParaRPr lang="de-DE" dirty="0" smtClean="0"/>
          </a:p>
          <a:p>
            <a:r>
              <a:rPr lang="de-DE" dirty="0" smtClean="0"/>
              <a:t>Schreibe Dir diesen „Polizeibericht“, der sich nur auf Fakten stützen sollte, auf.</a:t>
            </a:r>
          </a:p>
          <a:p>
            <a:r>
              <a:rPr lang="de-DE" dirty="0" smtClean="0"/>
              <a:t>Gehe ihn für Dich noch einmal durch und schaue, ob in diesem Bericht Wertungen und Urteile enthalten sind. Streiche sie heraus.</a:t>
            </a:r>
          </a:p>
          <a:p>
            <a:r>
              <a:rPr lang="de-DE" dirty="0" smtClean="0"/>
              <a:t>Mache diese Übung in zwei Wochen mindestens 4 mal und besprich sie mit Deinen Trainingspartnern.</a:t>
            </a:r>
          </a:p>
          <a:p>
            <a:endParaRPr lang="de-DE" dirty="0"/>
          </a:p>
        </p:txBody>
      </p:sp>
      <p:sp>
        <p:nvSpPr>
          <p:cNvPr id="3" name="Textfeld 2"/>
          <p:cNvSpPr txBox="1"/>
          <p:nvPr/>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22.02.16</a:t>
            </a:fld>
            <a:endParaRPr lang="de-DE" sz="600" dirty="0">
              <a:solidFill>
                <a:srgbClr val="5D5E5F"/>
              </a:solidFill>
              <a:latin typeface="Avenir Light"/>
              <a:cs typeface="Avenir Light"/>
            </a:endParaRPr>
          </a:p>
        </p:txBody>
      </p:sp>
      <p:sp>
        <p:nvSpPr>
          <p:cNvPr id="4" name="Shape 7"/>
          <p:cNvSpPr/>
          <p:nvPr/>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5" name="pasted-image.tif"/>
          <p:cNvPicPr/>
          <p:nvPr/>
        </p:nvPicPr>
        <p:blipFill>
          <a:blip r:embed="rId2">
            <a:extLst/>
          </a:blip>
          <a:stretch>
            <a:fillRect/>
          </a:stretch>
        </p:blipFill>
        <p:spPr>
          <a:xfrm>
            <a:off x="6174185" y="4992838"/>
            <a:ext cx="886619" cy="214128"/>
          </a:xfrm>
          <a:prstGeom prst="rect">
            <a:avLst/>
          </a:prstGeom>
          <a:ln w="12700">
            <a:miter lim="400000"/>
          </a:ln>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_ee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ger_training_card_template_ee_cc.potx</Template>
  <TotalTime>0</TotalTime>
  <Words>253</Words>
  <Application>Microsoft Macintosh PowerPoint</Application>
  <PresentationFormat>Benutzerdefiniert</PresentationFormat>
  <Paragraphs>17</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ger_training_card_template_ee_cc</vt:lpstr>
      <vt:lpstr>HINSCHAUEN OHNE URTEIL</vt:lpstr>
      <vt:lpstr>PowerPoint-Präsentation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47</cp:revision>
  <cp:lastPrinted>2015-03-26T09:33:33Z</cp:lastPrinted>
  <dcterms:created xsi:type="dcterms:W3CDTF">2015-03-26T08:30:55Z</dcterms:created>
  <dcterms:modified xsi:type="dcterms:W3CDTF">2016-02-22T13:33:43Z</dcterms:modified>
  <cp:category/>
</cp:coreProperties>
</file>