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52" d="100"/>
          <a:sy n="152" d="100"/>
        </p:scale>
        <p:origin x="-2304" y="-96"/>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22.02.16</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95595"/>
            <a:ext cx="5293995" cy="634652"/>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41683" y="3464872"/>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5" name="Bild 4" descr="ee_journeyman_icon.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68683" y="3613768"/>
            <a:ext cx="901700" cy="9144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 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80695" y="3595141"/>
            <a:ext cx="1054100" cy="9906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NVC 02</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6"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d 6" descr="GFK - Beobachtung trennen.jpg"/>
          <p:cNvPicPr>
            <a:picLocks noChangeAspect="1"/>
          </p:cNvPicPr>
          <p:nvPr/>
        </p:nvPicPr>
        <p:blipFill rotWithShape="1">
          <a:blip r:embed="rId2">
            <a:extLst>
              <a:ext uri="{28A0092B-C50C-407E-A947-70E740481C1C}">
                <a14:useLocalDpi xmlns:a14="http://schemas.microsoft.com/office/drawing/2010/main" val="0"/>
              </a:ext>
            </a:extLst>
          </a:blip>
          <a:srcRect l="10246" t="15674" r="9933" b="31912"/>
          <a:stretch/>
        </p:blipFill>
        <p:spPr>
          <a:xfrm>
            <a:off x="3367311" y="2947662"/>
            <a:ext cx="3583591" cy="1764859"/>
          </a:xfrm>
          <a:prstGeom prst="rect">
            <a:avLst/>
          </a:prstGeom>
          <a:ln>
            <a:solidFill>
              <a:srgbClr val="595959"/>
            </a:solidFill>
          </a:ln>
        </p:spPr>
      </p:pic>
      <p:sp>
        <p:nvSpPr>
          <p:cNvPr id="4" name="Titel 3"/>
          <p:cNvSpPr>
            <a:spLocks noGrp="1"/>
          </p:cNvSpPr>
          <p:nvPr>
            <p:ph type="ctrTitle"/>
          </p:nvPr>
        </p:nvSpPr>
        <p:spPr/>
        <p:txBody>
          <a:bodyPr/>
          <a:lstStyle/>
          <a:p>
            <a:r>
              <a:rPr lang="de-DE" dirty="0" smtClean="0"/>
              <a:t>INPUT </a:t>
            </a:r>
            <a:r>
              <a:rPr lang="de-DE" dirty="0" smtClean="0">
                <a:latin typeface="Avenir Light"/>
                <a:cs typeface="Avenir Light"/>
              </a:rPr>
              <a:t>SORTIEREN</a:t>
            </a:r>
            <a:endParaRPr lang="de-DE" dirty="0">
              <a:latin typeface="Avenir Light"/>
              <a:cs typeface="Avenir Light"/>
            </a:endParaRPr>
          </a:p>
        </p:txBody>
      </p:sp>
      <p:sp>
        <p:nvSpPr>
          <p:cNvPr id="3" name="Untertitel 2"/>
          <p:cNvSpPr>
            <a:spLocks noGrp="1"/>
          </p:cNvSpPr>
          <p:nvPr>
            <p:ph type="subTitle" idx="1"/>
          </p:nvPr>
        </p:nvSpPr>
        <p:spPr/>
        <p:txBody>
          <a:bodyPr>
            <a:normAutofit/>
          </a:bodyPr>
          <a:lstStyle/>
          <a:p>
            <a:pPr marL="0" indent="0">
              <a:buNone/>
            </a:pPr>
            <a:r>
              <a:rPr lang="de-DE" dirty="0" smtClean="0"/>
              <a:t>Silke Kainzbauer</a:t>
            </a:r>
            <a:endParaRPr lang="de-DE" dirty="0"/>
          </a:p>
        </p:txBody>
      </p:sp>
      <p:sp>
        <p:nvSpPr>
          <p:cNvPr id="5" name="Textplatzhalter 4"/>
          <p:cNvSpPr>
            <a:spLocks noGrp="1"/>
          </p:cNvSpPr>
          <p:nvPr>
            <p:ph type="body" sz="quarter" idx="14"/>
          </p:nvPr>
        </p:nvSpPr>
        <p:spPr>
          <a:xfrm>
            <a:off x="858838" y="1453862"/>
            <a:ext cx="6093010" cy="3417410"/>
          </a:xfrm>
        </p:spPr>
        <p:txBody>
          <a:bodyPr>
            <a:normAutofit lnSpcReduction="10000"/>
          </a:bodyPr>
          <a:lstStyle/>
          <a:p>
            <a:r>
              <a:rPr lang="de-DE" dirty="0"/>
              <a:t>U</a:t>
            </a:r>
            <a:r>
              <a:rPr lang="de-DE" dirty="0" smtClean="0"/>
              <a:t>m ein besseres </a:t>
            </a:r>
            <a:r>
              <a:rPr lang="de-DE" dirty="0"/>
              <a:t>V</a:t>
            </a:r>
            <a:r>
              <a:rPr lang="de-DE" dirty="0" smtClean="0"/>
              <a:t>erständnis für sich und andere zu entwickeln, hilft es, genau zu beobachten und diese Beobachtungen ehrlich zu analysieren.</a:t>
            </a:r>
          </a:p>
          <a:p>
            <a:r>
              <a:rPr lang="de-DE" dirty="0" smtClean="0"/>
              <a:t>In unserem Alltag mischen sich meist unbewusst Beobachtung, </a:t>
            </a:r>
            <a:r>
              <a:rPr lang="de-DE" dirty="0"/>
              <a:t>D</a:t>
            </a:r>
            <a:r>
              <a:rPr lang="de-DE" dirty="0" smtClean="0"/>
              <a:t>eutung und Bewertung und verführen zu Einschätzungen über andere, die mehr mit unserer eigenen Sicht auf die Welt, als mit den betroffenen Personen zu tun haben.</a:t>
            </a:r>
          </a:p>
          <a:p>
            <a:r>
              <a:rPr lang="de-DE" dirty="0" smtClean="0"/>
              <a:t>Diese Vorgehensweise bestätigt</a:t>
            </a:r>
            <a:r>
              <a:rPr lang="de-DE" dirty="0"/>
              <a:t> </a:t>
            </a:r>
            <a:r>
              <a:rPr lang="de-DE" dirty="0" smtClean="0"/>
              <a:t>uns wie eine selbsterfüllende Prophezeiung immer wieder unsere</a:t>
            </a:r>
            <a:br>
              <a:rPr lang="de-DE" dirty="0" smtClean="0"/>
            </a:br>
            <a:r>
              <a:rPr lang="de-DE" dirty="0" smtClean="0"/>
              <a:t>Einschätzungen und erschwert uns,</a:t>
            </a:r>
            <a:br>
              <a:rPr lang="de-DE" dirty="0" smtClean="0"/>
            </a:br>
            <a:r>
              <a:rPr lang="de-DE" dirty="0" smtClean="0"/>
              <a:t>in kritischen Situationen konstruktiv </a:t>
            </a:r>
            <a:br>
              <a:rPr lang="de-DE" dirty="0" smtClean="0"/>
            </a:br>
            <a:r>
              <a:rPr lang="de-DE" dirty="0" smtClean="0"/>
              <a:t>zu reagieren und kreative Lösungen </a:t>
            </a:r>
            <a:br>
              <a:rPr lang="de-DE" dirty="0" smtClean="0"/>
            </a:br>
            <a:r>
              <a:rPr lang="de-DE" dirty="0" smtClean="0"/>
              <a:t>zu finden</a:t>
            </a:r>
          </a:p>
          <a:p>
            <a:r>
              <a:rPr lang="de-DE" dirty="0" smtClean="0"/>
              <a:t>Es geht daher vor allem </a:t>
            </a:r>
            <a:br>
              <a:rPr lang="de-DE" dirty="0" smtClean="0"/>
            </a:br>
            <a:r>
              <a:rPr lang="de-DE" dirty="0" smtClean="0"/>
              <a:t>zunächst darum, bewusst die</a:t>
            </a:r>
            <a:br>
              <a:rPr lang="de-DE" dirty="0" smtClean="0"/>
            </a:br>
            <a:r>
              <a:rPr lang="de-DE" dirty="0" smtClean="0"/>
              <a:t>Wahrnehmung von einer</a:t>
            </a:r>
            <a:br>
              <a:rPr lang="de-DE" dirty="0" smtClean="0"/>
            </a:br>
            <a:r>
              <a:rPr lang="de-DE" dirty="0" smtClean="0"/>
              <a:t>Deutung und einer Bewertung</a:t>
            </a:r>
            <a:br>
              <a:rPr lang="de-DE" dirty="0" smtClean="0"/>
            </a:br>
            <a:r>
              <a:rPr lang="de-DE" dirty="0" smtClean="0"/>
              <a:t>zu trennen.</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378662"/>
            <a:ext cx="6011545" cy="3310923"/>
          </a:xfrm>
        </p:spPr>
        <p:txBody>
          <a:bodyPr/>
          <a:lstStyle/>
          <a:p>
            <a:r>
              <a:rPr lang="de-DE" dirty="0" smtClean="0"/>
              <a:t>Suche Dir ein Meeting aus, in dem Du selbst zumindest für eine geraume Zeit eher eine Beobachterrolle einnehmen kannst. </a:t>
            </a:r>
          </a:p>
          <a:p>
            <a:r>
              <a:rPr lang="de-DE" dirty="0" smtClean="0"/>
              <a:t>Höre Dir „beim Denken zu“ und suche Dir eine Deiner Beobachtungen von anderen Teilnehmern aus. (Beispielsweise könntest Du denken, das sich ein Kollege in den Vordergrund spielt oder kein Interesse an einer Lösung eines Problems hat.)</a:t>
            </a:r>
          </a:p>
          <a:p>
            <a:r>
              <a:rPr lang="de-DE" dirty="0" smtClean="0"/>
              <a:t>Unterteile diese kleine Beobachtung für Dich in drei Aspekte: </a:t>
            </a:r>
            <a:br>
              <a:rPr lang="de-DE" dirty="0" smtClean="0"/>
            </a:br>
            <a:r>
              <a:rPr lang="de-DE" dirty="0" smtClean="0"/>
              <a:t>a) Was kann ich wirklich sehen? (eine rein sachliche Verhaltensbeschreibung)</a:t>
            </a:r>
            <a:br>
              <a:rPr lang="de-DE" dirty="0" smtClean="0"/>
            </a:br>
            <a:r>
              <a:rPr lang="de-DE" dirty="0" smtClean="0"/>
              <a:t>b) Wie erkläre ich mir, was ich sehe? (meine persönliche Deutung oder Interpretation)</a:t>
            </a:r>
            <a:r>
              <a:rPr lang="de-DE" dirty="0"/>
              <a:t/>
            </a:r>
            <a:br>
              <a:rPr lang="de-DE" dirty="0"/>
            </a:br>
            <a:r>
              <a:rPr lang="de-DE" dirty="0" smtClean="0"/>
              <a:t>c) Was löst das, was ich sehe, in mir aus? (meine Bewertung)</a:t>
            </a:r>
            <a:endParaRPr lang="de-DE" dirty="0"/>
          </a:p>
          <a:p>
            <a:r>
              <a:rPr lang="de-DE" dirty="0" smtClean="0"/>
              <a:t>Mache diese Übung in zwei Wochen mindestens 4 mal und besprich sie mit Deinen Trainingspartnern.</a:t>
            </a:r>
          </a:p>
          <a:p>
            <a:endParaRPr lang="de-DE" dirty="0"/>
          </a:p>
        </p:txBody>
      </p:sp>
      <p:sp>
        <p:nvSpPr>
          <p:cNvPr id="3" name="Textfeld 2"/>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22.02.16</a:t>
            </a:fld>
            <a:endParaRPr lang="de-DE" sz="600" dirty="0">
              <a:solidFill>
                <a:srgbClr val="5D5E5F"/>
              </a:solidFill>
              <a:latin typeface="Avenir Light"/>
              <a:cs typeface="Avenir Light"/>
            </a:endParaRPr>
          </a:p>
        </p:txBody>
      </p:sp>
      <p:sp>
        <p:nvSpPr>
          <p:cNvPr id="4"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5" name="pasted-image.tif"/>
          <p:cNvPicPr/>
          <p:nvPr/>
        </p:nvPicPr>
        <p:blipFill>
          <a:blip r:embed="rId2">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ger_training_card_template_ee_cc.potx</Template>
  <TotalTime>0</TotalTime>
  <Words>198</Words>
  <Application>Microsoft Macintosh PowerPoint</Application>
  <PresentationFormat>Benutzerdefiniert</PresentationFormat>
  <Paragraphs>13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ger_training_card_template_ee_cc</vt:lpstr>
      <vt:lpstr>INPUT SORTIEREN</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55</cp:revision>
  <cp:lastPrinted>2015-03-26T09:33:33Z</cp:lastPrinted>
  <dcterms:created xsi:type="dcterms:W3CDTF">2015-03-26T08:30:55Z</dcterms:created>
  <dcterms:modified xsi:type="dcterms:W3CDTF">2016-02-22T17:51:45Z</dcterms:modified>
  <cp:category/>
</cp:coreProperties>
</file>