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25" d="100"/>
          <a:sy n="125" d="100"/>
        </p:scale>
        <p:origin x="-1408" y="-112"/>
      </p:cViewPr>
      <p:guideLst>
        <p:guide orient="horz" pos="636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25.10.15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25.10.15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25.10.15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09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66813" y="868584"/>
            <a:ext cx="4612406" cy="461665"/>
          </a:xfrm>
        </p:spPr>
        <p:txBody>
          <a:bodyPr/>
          <a:lstStyle/>
          <a:p>
            <a:r>
              <a:rPr lang="de-DE" dirty="0" smtClean="0"/>
              <a:t>AUFDREHEN </a:t>
            </a:r>
            <a:r>
              <a:rPr lang="de-DE" dirty="0">
                <a:latin typeface="Avenir Light"/>
                <a:cs typeface="Avenir Light"/>
              </a:rPr>
              <a:t>-</a:t>
            </a:r>
            <a:r>
              <a:rPr lang="de-DE" dirty="0" smtClean="0">
                <a:latin typeface="Avenir Light"/>
                <a:cs typeface="Avenir Light"/>
              </a:rPr>
              <a:t> </a:t>
            </a:r>
            <a:r>
              <a:rPr lang="de-DE" dirty="0" smtClean="0">
                <a:latin typeface="Avenir Light"/>
                <a:cs typeface="Avenir Light"/>
              </a:rPr>
              <a:t>FERTIG 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1166813" y="1227822"/>
            <a:ext cx="5293995" cy="462329"/>
          </a:xfrm>
          <a:noFill/>
        </p:spPr>
        <p:txBody>
          <a:bodyPr vert="horz" lIns="80678" tIns="40339" rIns="80678" bIns="40339" rtlCol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</a:pPr>
            <a:r>
              <a:rPr lang="de-DE" sz="1000" cap="all" dirty="0">
                <a:solidFill>
                  <a:srgbClr val="5D5E5F"/>
                </a:solidFill>
              </a:rPr>
              <a:t>Silke </a:t>
            </a:r>
            <a:r>
              <a:rPr lang="de-DE" sz="1000" cap="all" dirty="0" err="1" smtClean="0">
                <a:solidFill>
                  <a:srgbClr val="5D5E5F"/>
                </a:solidFill>
              </a:rPr>
              <a:t>Kainzbauer</a:t>
            </a:r>
            <a:r>
              <a:rPr lang="de-DE" sz="1000" cap="all" dirty="0">
                <a:solidFill>
                  <a:srgbClr val="5D5E5F"/>
                </a:solidFill>
              </a:rPr>
              <a:t> &amp;</a:t>
            </a:r>
            <a:r>
              <a:rPr lang="de-DE" sz="1000" cap="all" dirty="0" smtClean="0">
                <a:solidFill>
                  <a:srgbClr val="5D5E5F"/>
                </a:solidFill>
              </a:rPr>
              <a:t> Regina Brandhuber, </a:t>
            </a:r>
            <a:r>
              <a:rPr lang="de-DE" sz="1000" dirty="0" smtClean="0">
                <a:solidFill>
                  <a:srgbClr val="5D5E5F"/>
                </a:solidFill>
              </a:rPr>
              <a:t>zuletzt geändert am </a:t>
            </a:r>
            <a:r>
              <a:rPr lang="de-DE" sz="1000" cap="all" dirty="0" smtClean="0">
                <a:solidFill>
                  <a:srgbClr val="5D5E5F"/>
                </a:solidFill>
              </a:rPr>
              <a:t>25. </a:t>
            </a:r>
            <a:r>
              <a:rPr lang="de-DE" sz="1000" dirty="0">
                <a:solidFill>
                  <a:srgbClr val="5D5E5F"/>
                </a:solidFill>
              </a:rPr>
              <a:t>O</a:t>
            </a:r>
            <a:r>
              <a:rPr lang="de-DE" sz="1000" dirty="0" smtClean="0">
                <a:solidFill>
                  <a:srgbClr val="5D5E5F"/>
                </a:solidFill>
              </a:rPr>
              <a:t>ktober </a:t>
            </a:r>
            <a:r>
              <a:rPr lang="de-DE" sz="1000" cap="all" dirty="0" smtClean="0">
                <a:solidFill>
                  <a:srgbClr val="5D5E5F"/>
                </a:solidFill>
              </a:rPr>
              <a:t>2015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873222"/>
            <a:ext cx="6011545" cy="3133835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de-DE" dirty="0"/>
              <a:t>Bevor Du diese Karte trainierst, solltest Du ein Zertifikat für TOM 01 haben. Diese Karte baut darauf auf.</a:t>
            </a:r>
          </a:p>
          <a:p>
            <a:pPr>
              <a:spcBef>
                <a:spcPts val="800"/>
              </a:spcBef>
            </a:pPr>
            <a:r>
              <a:rPr lang="de-DE" dirty="0" smtClean="0"/>
              <a:t>Die </a:t>
            </a:r>
            <a:r>
              <a:rPr lang="de-DE" dirty="0" err="1"/>
              <a:t>Pomodoro</a:t>
            </a:r>
            <a:r>
              <a:rPr lang="de-DE" dirty="0"/>
              <a:t> </a:t>
            </a:r>
            <a:r>
              <a:rPr lang="de-DE" dirty="0" err="1"/>
              <a:t>Technique</a:t>
            </a:r>
            <a:r>
              <a:rPr lang="de-DE" dirty="0"/>
              <a:t>® </a:t>
            </a:r>
            <a:r>
              <a:rPr lang="de-DE" baseline="30000" dirty="0"/>
              <a:t>1</a:t>
            </a:r>
            <a:r>
              <a:rPr lang="de-DE" dirty="0"/>
              <a:t>  ist ein Zeitmanagementwerkzeug, das von Francesco </a:t>
            </a:r>
            <a:r>
              <a:rPr lang="de-DE" dirty="0" err="1"/>
              <a:t>Cirillo</a:t>
            </a:r>
            <a:r>
              <a:rPr lang="de-DE" dirty="0"/>
              <a:t> erfunden wurde. Es kann Dir dabei helfen, konzentrierter und zielgerichteter zu arbeiten.</a:t>
            </a:r>
          </a:p>
          <a:p>
            <a:pPr lvl="0">
              <a:spcBef>
                <a:spcPts val="800"/>
              </a:spcBef>
            </a:pPr>
            <a:r>
              <a:rPr lang="de-DE" dirty="0"/>
              <a:t>Du arbeitest in exakten Zeitfenstern: z.B. 25 Minuten mit 5 Minuten Pause. </a:t>
            </a:r>
            <a:r>
              <a:rPr lang="de-DE" dirty="0" err="1"/>
              <a:t>Cirillio</a:t>
            </a:r>
            <a:r>
              <a:rPr lang="de-DE" dirty="0"/>
              <a:t> nennt diese Zeitspanne "Tomate", nach den gängigen Eieruhren in Tomatenform.</a:t>
            </a:r>
          </a:p>
          <a:p>
            <a:pPr lvl="0">
              <a:spcBef>
                <a:spcPts val="800"/>
              </a:spcBef>
            </a:pPr>
            <a:r>
              <a:rPr lang="de-DE" dirty="0"/>
              <a:t>Die Zeit wird mit einem </a:t>
            </a:r>
            <a:r>
              <a:rPr lang="de-DE" dirty="0" err="1"/>
              <a:t>Timer</a:t>
            </a:r>
            <a:r>
              <a:rPr lang="de-DE" dirty="0"/>
              <a:t> heruntergezählt und sollte nach Möglichkeit nicht unterbrochen werden.</a:t>
            </a:r>
          </a:p>
          <a:p>
            <a:pPr lvl="0">
              <a:spcBef>
                <a:spcPts val="800"/>
              </a:spcBef>
            </a:pPr>
            <a:r>
              <a:rPr lang="de-DE" dirty="0"/>
              <a:t>Zeit, die Du in Tomaten einteilst, nimmst Du möglicherweise anders wahr. Fokussiere jede Tomate auf ein bestimmtes Thema.</a:t>
            </a:r>
          </a:p>
          <a:p>
            <a:pPr lvl="0">
              <a:spcBef>
                <a:spcPts val="800"/>
              </a:spcBef>
            </a:pPr>
            <a:r>
              <a:rPr lang="de-DE" dirty="0"/>
              <a:t>Das Ziel der Tomate bestimmst Du vorher und nach Ablauf reflektierst Du das Ergebnis und Deine Zufriedenheit.</a:t>
            </a:r>
          </a:p>
          <a:p>
            <a:pPr lvl="0">
              <a:spcBef>
                <a:spcPts val="800"/>
              </a:spcBef>
            </a:pPr>
            <a:r>
              <a:rPr lang="de-DE" dirty="0"/>
              <a:t>Die Pausen zwischen den Tomaten helfen Dir die Konzentration und Motivation über eine längere Zeitspanne aufrecht zu erhalten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434816" y="5047008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am_journeyma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57" y="3586092"/>
            <a:ext cx="905256" cy="8961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140676" cy="323396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Mache </a:t>
            </a:r>
            <a:r>
              <a:rPr lang="de-DE" sz="1200" dirty="0" smtClean="0"/>
              <a:t>zwei Wochen lang die Variante 1 und zwei Wochen lang die Variante 2 und dokumentiere wie bisher zu </a:t>
            </a:r>
            <a:r>
              <a:rPr lang="de-DE" sz="1200" dirty="0"/>
              <a:t>jeder Tomate vorher Deine Ziele und nachher Deine Erfahrungen und Ergebnisse.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Variante 1: 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Mache 15 Tomaten an mindestens acht verschiedenen Tagen innerhalb der zwei Wochen.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Du dokumentierst vor der Tomate nicht nur das Ziel, sondern auch die Schritte dorthin: </a:t>
            </a:r>
            <a:br>
              <a:rPr lang="de-DE" sz="1200" dirty="0" smtClean="0"/>
            </a:br>
            <a:r>
              <a:rPr lang="de-DE" sz="1200" dirty="0" smtClean="0"/>
              <a:t>Welche kleinen Schritte brauchst Du, um das Tomatenziel zu </a:t>
            </a:r>
            <a:r>
              <a:rPr lang="de-DE" sz="1200" dirty="0"/>
              <a:t>erreichen? </a:t>
            </a:r>
            <a:endParaRPr lang="de-DE" sz="1200" dirty="0" smtClean="0"/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Variante 2: 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/>
              <a:t>Mache 15 Tomaten an mindestens </a:t>
            </a:r>
            <a:r>
              <a:rPr lang="de-DE" sz="1200" dirty="0" smtClean="0"/>
              <a:t>acht </a:t>
            </a:r>
            <a:r>
              <a:rPr lang="de-DE" sz="1200" dirty="0"/>
              <a:t>verschiedenen Tagen innerhalb der zwei Wochen.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Wieviel </a:t>
            </a:r>
            <a:r>
              <a:rPr lang="de-DE" sz="1200" dirty="0"/>
              <a:t>Prozent von dem, </a:t>
            </a:r>
            <a:r>
              <a:rPr lang="de-DE" sz="1200" dirty="0" smtClean="0"/>
              <a:t>was </a:t>
            </a:r>
            <a:r>
              <a:rPr lang="de-DE" sz="1200" dirty="0"/>
              <a:t>Du Dir vorgenommen hast, hast Du erreicht?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Ergänze </a:t>
            </a:r>
            <a:r>
              <a:rPr lang="de-DE" sz="1200" dirty="0" smtClean="0"/>
              <a:t>Deine Tomaten-Dokumentation um diese Prozentangabe.</a:t>
            </a:r>
            <a:br>
              <a:rPr lang="de-DE" sz="1200" dirty="0" smtClean="0"/>
            </a:br>
            <a:r>
              <a:rPr lang="de-DE" sz="1200" dirty="0" smtClean="0"/>
              <a:t>Das </a:t>
            </a:r>
            <a:r>
              <a:rPr lang="de-DE" sz="1200" dirty="0"/>
              <a:t>Ziel ist, möglichst genau einschätzen zu können, was </a:t>
            </a:r>
            <a:r>
              <a:rPr lang="de-DE" sz="1200" dirty="0" smtClean="0"/>
              <a:t>Du in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einer </a:t>
            </a:r>
            <a:r>
              <a:rPr lang="de-DE" sz="1200" dirty="0" smtClean="0"/>
              <a:t>Tomate schaffst. </a:t>
            </a:r>
            <a:r>
              <a:rPr lang="de-DE" sz="1200" dirty="0" smtClean="0"/>
              <a:t>Auch </a:t>
            </a:r>
            <a:r>
              <a:rPr lang="de-DE" sz="1200" dirty="0" smtClean="0"/>
              <a:t>wenn Du mehr geschafft hast, als vorhergesagt</a:t>
            </a:r>
            <a:r>
              <a:rPr lang="de-DE" sz="1200" dirty="0" smtClean="0"/>
              <a:t>,</a:t>
            </a:r>
            <a:br>
              <a:rPr lang="de-DE" sz="1200" dirty="0" smtClean="0"/>
            </a:br>
            <a:r>
              <a:rPr lang="de-DE" sz="1200" dirty="0" smtClean="0"/>
              <a:t>ist </a:t>
            </a:r>
            <a:r>
              <a:rPr lang="de-DE" sz="1200" dirty="0" smtClean="0"/>
              <a:t>das eine Abweichung von </a:t>
            </a:r>
            <a:r>
              <a:rPr lang="de-DE" sz="1200" dirty="0" smtClean="0"/>
              <a:t>Deinen </a:t>
            </a:r>
            <a:r>
              <a:rPr lang="de-DE" sz="1200" dirty="0" smtClean="0"/>
              <a:t>Vorhersagen, genau wie wenn </a:t>
            </a:r>
            <a:r>
              <a:rPr lang="de-DE" sz="1200" dirty="0" smtClean="0"/>
              <a:t>Du</a:t>
            </a:r>
            <a:br>
              <a:rPr lang="de-DE" sz="1200" dirty="0" smtClean="0"/>
            </a:br>
            <a:r>
              <a:rPr lang="de-DE" sz="1200" dirty="0" smtClean="0"/>
              <a:t>Dir </a:t>
            </a:r>
            <a:r>
              <a:rPr lang="de-DE" sz="1200" dirty="0" smtClean="0"/>
              <a:t>zu viel vorgenommen hast. 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4" name="Shape 7"/>
          <p:cNvSpPr/>
          <p:nvPr/>
        </p:nvSpPr>
        <p:spPr>
          <a:xfrm>
            <a:off x="1869543" y="4952581"/>
            <a:ext cx="3823764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Calibri"/>
                <a:ea typeface="Calibri"/>
                <a:cs typeface="Calibri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Calibri"/>
                <a:ea typeface="Calibri"/>
                <a:cs typeface="Calibri"/>
                <a:sym typeface="Calibri"/>
              </a:rPr>
              <a:t>To view a copy of this license, visit </a:t>
            </a:r>
            <a:r>
              <a:rPr sz="600" dirty="0">
                <a:latin typeface="Calibri"/>
                <a:ea typeface="Calibri"/>
                <a:cs typeface="Calibri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5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235</Words>
  <Application>Microsoft Macintosh PowerPoint</Application>
  <PresentationFormat>Benutzerdefiniert</PresentationFormat>
  <Paragraphs>20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AUFDREHEN - FERTIG - 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68</cp:revision>
  <cp:lastPrinted>2015-03-26T09:33:33Z</cp:lastPrinted>
  <dcterms:created xsi:type="dcterms:W3CDTF">2015-03-26T08:30:55Z</dcterms:created>
  <dcterms:modified xsi:type="dcterms:W3CDTF">2015-10-25T08:29:18Z</dcterms:modified>
</cp:coreProperties>
</file>