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095"/>
  </p:normalViewPr>
  <p:slideViewPr>
    <p:cSldViewPr snapToGrid="0" snapToObjects="1">
      <p:cViewPr varScale="1">
        <p:scale>
          <a:sx n="131" d="100"/>
          <a:sy n="131" d="100"/>
        </p:scale>
        <p:origin x="2280" y="184"/>
      </p:cViewPr>
      <p:guideLst>
        <p:guide orient="horz" pos="65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C5B-5F6F-B341-A0E1-3C37FC6B86DA}" type="datetimeFigureOut">
              <a:rPr lang="de-DE" smtClean="0"/>
              <a:t>23.02.16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552-4DCF-B34C-9A17-A8F13D3A7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23.02.16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23.02.16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23.02.16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KAN 04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GE</a:t>
            </a:r>
            <a:r>
              <a:rPr lang="de-DE" dirty="0" smtClean="0"/>
              <a:t>SCHAFFT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Die so genannte Kanban-Methode stammt aus der Fertigungsindustrie, hat sich aber weiterentwickelt und wird heute auch zur Prozessvisualisierung in der Softwareentwicklung angewandt. </a:t>
            </a:r>
          </a:p>
          <a:p>
            <a:r>
              <a:rPr lang="de-DE" dirty="0"/>
              <a:t>Kanban eignet sich als Arbeitswerkzeug bei jeder Tätigkeit, die bestimmte aufeinanderfolgende Arbeitsphasen erfordert bis sie abgeschlossen ist.</a:t>
            </a:r>
          </a:p>
          <a:p>
            <a:r>
              <a:rPr lang="de-DE" dirty="0"/>
              <a:t>Es ist also möglich Deine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anhand von Kanban abzubilden, wenn Du SCR 04 trainiert hast.</a:t>
            </a:r>
          </a:p>
          <a:p>
            <a:r>
              <a:rPr lang="de-DE" dirty="0"/>
              <a:t>Das Wort „Kanban“ kommt aus dem japanischen und bedeutet „Karte“, „Tafel“ oder „Beleg“.</a:t>
            </a:r>
          </a:p>
          <a:p>
            <a:r>
              <a:rPr lang="de-DE" dirty="0"/>
              <a:t>Jede Aufgabe bzw. Phrase wird auf ein Post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geschrieben </a:t>
            </a:r>
            <a:r>
              <a:rPr lang="de-DE" dirty="0"/>
              <a:t>und muss die verschiedenen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Arbeitsphasen </a:t>
            </a:r>
            <a:r>
              <a:rPr lang="de-DE" dirty="0"/>
              <a:t>Deiner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durchlaufen. </a:t>
            </a:r>
          </a:p>
          <a:p>
            <a:r>
              <a:rPr lang="de-DE" dirty="0"/>
              <a:t>Für jede Arbeitsphase wird auf einer Kanban-Tafel </a:t>
            </a:r>
            <a:r>
              <a:rPr lang="de-DE" dirty="0" smtClean="0"/>
              <a:t>eine</a:t>
            </a:r>
            <a:br>
              <a:rPr lang="de-DE" dirty="0" smtClean="0"/>
            </a:br>
            <a:r>
              <a:rPr lang="de-DE" dirty="0" smtClean="0"/>
              <a:t>Spalte </a:t>
            </a:r>
            <a:r>
              <a:rPr lang="de-DE" dirty="0"/>
              <a:t>angelegt. Jedes Post </a:t>
            </a:r>
            <a:r>
              <a:rPr lang="de-DE" dirty="0" err="1"/>
              <a:t>It</a:t>
            </a:r>
            <a:r>
              <a:rPr lang="de-DE" dirty="0"/>
              <a:t> beginnt in der linken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Spalte </a:t>
            </a:r>
            <a:r>
              <a:rPr lang="de-DE" dirty="0"/>
              <a:t>und wandert nach und nach weiter nach rechts.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Wenn </a:t>
            </a:r>
            <a:r>
              <a:rPr lang="de-DE" dirty="0"/>
              <a:t>eine Arbeitsphase abgeschlossen ist, wird das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Post </a:t>
            </a:r>
            <a:r>
              <a:rPr lang="de-DE" dirty="0" err="1"/>
              <a:t>It</a:t>
            </a:r>
            <a:r>
              <a:rPr lang="de-DE" dirty="0"/>
              <a:t> eine Spalte weiter geschoben.</a:t>
            </a:r>
          </a:p>
          <a:p>
            <a:r>
              <a:rPr lang="de-DE" dirty="0"/>
              <a:t>Jede Spalte kann beliebig benannt werden. Ebenso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gibt </a:t>
            </a:r>
            <a:r>
              <a:rPr lang="de-DE" dirty="0"/>
              <a:t>es keine strenge Obergrenze für die Spaltenanzahl.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</a:t>
            </a:r>
            <a:endParaRPr lang="de-DE" dirty="0"/>
          </a:p>
        </p:txBody>
      </p:sp>
      <p:pic>
        <p:nvPicPr>
          <p:cNvPr id="5" name="Bild 4" descr="Macintosh HD:Users:reginabrandhuber:Documents:Peergroup:Hochschule:Seminar zur Bachelorarbeit:4Zeitplan und Arbeitsphasen:Simple-kanban-board-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51" y="3005846"/>
            <a:ext cx="2603585" cy="1799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Lege Dir ein erstes </a:t>
            </a:r>
            <a:r>
              <a:rPr lang="de-DE" sz="1200" dirty="0" err="1"/>
              <a:t>Kanbanboard</a:t>
            </a:r>
            <a:r>
              <a:rPr lang="de-DE" sz="1200" dirty="0"/>
              <a:t> an.</a:t>
            </a:r>
          </a:p>
          <a:p>
            <a:r>
              <a:rPr lang="de-DE" sz="1200" dirty="0"/>
              <a:t>Entweder Du nimmst die Einstiegsvariante mit den drei Spalten "Zu Tun", "In Arbeit" und "Geschafft", oder Du bildest die Definition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Done</a:t>
            </a:r>
            <a:r>
              <a:rPr lang="de-DE" sz="1200" dirty="0"/>
              <a:t> ab, die Du Dir in SCR 04 erarbeitet hast.</a:t>
            </a:r>
          </a:p>
          <a:p>
            <a:r>
              <a:rPr lang="de-DE" sz="1200" dirty="0"/>
              <a:t>Arbeite in 2 Wochen regelmäßig mit Deinem Board und setze mindestens 2 Aufgaben bzw. Phrasen auf </a:t>
            </a:r>
            <a:r>
              <a:rPr lang="de-DE" sz="1200" dirty="0" err="1"/>
              <a:t>Done</a:t>
            </a:r>
            <a:r>
              <a:rPr lang="de-DE" sz="1200" dirty="0"/>
              <a:t>.</a:t>
            </a:r>
          </a:p>
          <a:p>
            <a:r>
              <a:rPr lang="de-DE" sz="1200" dirty="0"/>
              <a:t>Zeige Deinem Team Dein </a:t>
            </a:r>
            <a:r>
              <a:rPr lang="de-DE" sz="1200" dirty="0" err="1"/>
              <a:t>Kanbanboard</a:t>
            </a:r>
            <a:r>
              <a:rPr lang="de-DE" sz="1200" dirty="0"/>
              <a:t> und alles, was Du geschafft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hast</a:t>
            </a:r>
            <a:r>
              <a:rPr lang="de-DE" sz="1200" dirty="0"/>
              <a:t>, damit sie Dich zertifizieren.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43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Book</vt:lpstr>
      <vt:lpstr>Avenir Heavy</vt:lpstr>
      <vt:lpstr>Avenir Light</vt:lpstr>
      <vt:lpstr>Calibri</vt:lpstr>
      <vt:lpstr>Arial</vt:lpstr>
      <vt:lpstr>ger_apprentice_training_card_template_mm_cc</vt:lpstr>
      <vt:lpstr>GESCHAFFT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2016-02-23T08:54:14Z</dcterms:modified>
</cp:coreProperties>
</file>