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80" d="100"/>
          <a:sy n="180" d="100"/>
        </p:scale>
        <p:origin x="-1080" y="-112"/>
      </p:cViewPr>
      <p:guideLst>
        <p:guide orient="horz" pos="657"/>
        <p:guide pos="7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7082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7E006B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itelplatzhalter 1"/>
          <p:cNvSpPr txBox="1">
            <a:spLocks/>
          </p:cNvSpPr>
          <p:nvPr userDrawn="1"/>
        </p:nvSpPr>
        <p:spPr>
          <a:xfrm>
            <a:off x="1169473" y="1075916"/>
            <a:ext cx="3520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403388" rtl="0" eaLnBrk="1" latinLnBrk="0" hangingPunct="1">
              <a:spcBef>
                <a:spcPct val="0"/>
              </a:spcBef>
              <a:buNone/>
              <a:defRPr lang="de-DE" sz="2400" b="0" kern="1200" baseline="0">
                <a:solidFill>
                  <a:srgbClr val="7E006B"/>
                </a:solidFill>
                <a:latin typeface="Avenir Heavy"/>
                <a:ea typeface="+mn-ea"/>
                <a:cs typeface="Avenir Heavy"/>
              </a:defRPr>
            </a:lvl1pPr>
          </a:lstStyle>
          <a:p>
            <a:pPr algn="l"/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REGINA</a:t>
            </a:r>
            <a:r>
              <a:rPr lang="de-DE" sz="1000" baseline="0" dirty="0" smtClean="0">
                <a:solidFill>
                  <a:srgbClr val="5D5E5F"/>
                </a:solidFill>
                <a:latin typeface="Avenir Book"/>
                <a:cs typeface="Avenir Book"/>
              </a:rPr>
              <a:t> BRANDHUBER</a:t>
            </a:r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 </a:t>
            </a:r>
            <a:endParaRPr lang="de-DE" sz="1000" dirty="0">
              <a:solidFill>
                <a:srgbClr val="5D5E5F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7E006B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 smtClean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14.08.15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emf"/><Relationship Id="rId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14.08.15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 13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92682"/>
            <a:ext cx="4612406" cy="461665"/>
          </a:xfrm>
        </p:spPr>
        <p:txBody>
          <a:bodyPr/>
          <a:lstStyle/>
          <a:p>
            <a:r>
              <a:rPr lang="de-DE" dirty="0" smtClean="0"/>
              <a:t>SPIELE </a:t>
            </a:r>
            <a:r>
              <a:rPr lang="de-DE" dirty="0" smtClean="0">
                <a:latin typeface="Avenir Book"/>
                <a:cs typeface="Avenir Book"/>
              </a:rPr>
              <a:t>MIT DER ZEIT</a:t>
            </a:r>
            <a:endParaRPr lang="de-DE" dirty="0">
              <a:latin typeface="Avenir Book"/>
              <a:cs typeface="Avenir Book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sz="1100" dirty="0"/>
              <a:t>Eine Tomatenlänge von 25 min ist lediglich ein Vorschlag. Auch andere Tomatenlängen können in verschiedenen Situationen gut funktionieren</a:t>
            </a:r>
            <a:r>
              <a:rPr lang="de-DE" sz="1100" dirty="0" smtClean="0"/>
              <a:t>.</a:t>
            </a:r>
            <a:endParaRPr lang="de-DE" sz="1100" dirty="0"/>
          </a:p>
          <a:p>
            <a:pPr>
              <a:lnSpc>
                <a:spcPct val="120000"/>
              </a:lnSpc>
            </a:pPr>
            <a:r>
              <a:rPr lang="de-DE" sz="1100" dirty="0"/>
              <a:t>Um herauszufinden, was in welcher Situation passt, kannst Du unterschiedliche Tomatenlängen ausprobieren</a:t>
            </a:r>
            <a:r>
              <a:rPr lang="de-DE" sz="1100" dirty="0" smtClean="0"/>
              <a:t>.</a:t>
            </a:r>
            <a:endParaRPr lang="de-DE" sz="1100" dirty="0"/>
          </a:p>
          <a:p>
            <a:pPr>
              <a:lnSpc>
                <a:spcPct val="120000"/>
              </a:lnSpc>
            </a:pPr>
            <a:r>
              <a:rPr lang="de-DE" sz="1100" dirty="0"/>
              <a:t>Wenn Du mit den </a:t>
            </a:r>
            <a:r>
              <a:rPr lang="de-DE" sz="1100" dirty="0" smtClean="0"/>
              <a:t>Tomatenlängen </a:t>
            </a:r>
            <a:r>
              <a:rPr lang="de-DE" sz="1100" dirty="0"/>
              <a:t>experimentierst, ist es wichtig, Klarheit beizubehalten. Du kannst Dich sonst schnell in Beliebigkeit verlieren. </a:t>
            </a:r>
          </a:p>
          <a:p>
            <a:pPr>
              <a:lnSpc>
                <a:spcPct val="120000"/>
              </a:lnSpc>
            </a:pPr>
            <a:r>
              <a:rPr lang="de-DE" sz="1100" dirty="0"/>
              <a:t>Vor Beginn der Tomate legst Du fest, wie lange sie sein soll. </a:t>
            </a:r>
            <a:r>
              <a:rPr lang="de-DE" sz="1100" dirty="0" smtClean="0"/>
              <a:t>Die Länge </a:t>
            </a:r>
            <a:r>
              <a:rPr lang="de-DE" sz="1100" dirty="0"/>
              <a:t>über mehrere Tomaten konstant zu halten, hilft Dir ein Gefühl </a:t>
            </a:r>
            <a:r>
              <a:rPr lang="de-DE" sz="1100" dirty="0" smtClean="0"/>
              <a:t>dafür </a:t>
            </a:r>
            <a:r>
              <a:rPr lang="de-DE" sz="1100" dirty="0"/>
              <a:t>zu </a:t>
            </a:r>
            <a:r>
              <a:rPr lang="de-DE" sz="1100" dirty="0" smtClean="0"/>
              <a:t>entwickeln.</a:t>
            </a:r>
            <a:endParaRPr lang="de-DE" sz="1100" dirty="0"/>
          </a:p>
          <a:p>
            <a:pPr>
              <a:lnSpc>
                <a:spcPct val="120000"/>
              </a:lnSpc>
            </a:pPr>
            <a:r>
              <a:rPr lang="de-DE" sz="1100" dirty="0"/>
              <a:t>Ideen für Tomaten wären:</a:t>
            </a:r>
          </a:p>
          <a:p>
            <a:pPr lvl="1">
              <a:lnSpc>
                <a:spcPct val="120000"/>
              </a:lnSpc>
            </a:pPr>
            <a:r>
              <a:rPr lang="de-DE" sz="1100" dirty="0"/>
              <a:t>5 min </a:t>
            </a:r>
            <a:r>
              <a:rPr lang="de-DE" sz="1100" dirty="0" smtClean="0"/>
              <a:t>Tomate</a:t>
            </a:r>
          </a:p>
          <a:p>
            <a:pPr lvl="1">
              <a:lnSpc>
                <a:spcPct val="120000"/>
              </a:lnSpc>
            </a:pPr>
            <a:r>
              <a:rPr lang="de-DE" sz="1100" dirty="0" smtClean="0"/>
              <a:t>15 </a:t>
            </a:r>
            <a:r>
              <a:rPr lang="de-DE" sz="1100" dirty="0"/>
              <a:t>min Tomate</a:t>
            </a:r>
          </a:p>
          <a:p>
            <a:pPr lvl="1">
              <a:lnSpc>
                <a:spcPct val="120000"/>
              </a:lnSpc>
            </a:pPr>
            <a:r>
              <a:rPr lang="de-DE" sz="1100" dirty="0"/>
              <a:t>20 min Tomate</a:t>
            </a:r>
          </a:p>
          <a:p>
            <a:pPr lvl="1">
              <a:lnSpc>
                <a:spcPct val="120000"/>
              </a:lnSpc>
            </a:pPr>
            <a:r>
              <a:rPr lang="de-DE" sz="1100" dirty="0"/>
              <a:t>45 min Tomate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508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100" dirty="0"/>
              <a:t>Trainiere in 2 Wochen 3 Phasen, in denen Du Deine Tomatenlängen änderst.</a:t>
            </a:r>
          </a:p>
          <a:p>
            <a:r>
              <a:rPr lang="de-DE" sz="1100" dirty="0"/>
              <a:t>Jede Phase sollte über 2 - </a:t>
            </a:r>
            <a:r>
              <a:rPr lang="de-DE" sz="1100"/>
              <a:t>4 </a:t>
            </a:r>
            <a:r>
              <a:rPr lang="de-DE" sz="1100" smtClean="0"/>
              <a:t>Tage </a:t>
            </a:r>
            <a:r>
              <a:rPr lang="de-DE" sz="1100" dirty="0"/>
              <a:t>gehen, an denen Du Tomaten machst. Innerhalb dieser Zeit änderst Du die Tomatenlänge nicht.</a:t>
            </a:r>
          </a:p>
          <a:p>
            <a:r>
              <a:rPr lang="de-DE" sz="1100" dirty="0"/>
              <a:t>Mache mindestens  3 x 3, also 9 Tomaten.</a:t>
            </a:r>
          </a:p>
          <a:p>
            <a:r>
              <a:rPr lang="de-DE" sz="1100" dirty="0"/>
              <a:t>Dokumentiere jede Tomate und notiere auch Antworten auf folgende </a:t>
            </a:r>
            <a:r>
              <a:rPr lang="de-DE" sz="1100" dirty="0" smtClean="0"/>
              <a:t>Wahrnehmungsfragen:</a:t>
            </a:r>
          </a:p>
          <a:p>
            <a:pPr marL="539816" lvl="1" indent="-171450">
              <a:buFont typeface="Wingdings" charset="2"/>
              <a:buChar char="§"/>
            </a:pPr>
            <a:r>
              <a:rPr lang="de-DE" sz="1200" dirty="0" smtClean="0"/>
              <a:t>Was tut mir gut?</a:t>
            </a:r>
            <a:endParaRPr lang="de-DE" sz="1200" dirty="0"/>
          </a:p>
          <a:p>
            <a:pPr marL="539816" lvl="1" indent="-171450">
              <a:buFont typeface="Wingdings" charset="2"/>
              <a:buChar char="§"/>
            </a:pPr>
            <a:r>
              <a:rPr lang="de-DE" sz="1200" dirty="0" smtClean="0"/>
              <a:t>Halte ich meine Tomatenlängen ein? </a:t>
            </a:r>
          </a:p>
          <a:p>
            <a:pPr marL="539816" lvl="1" indent="-171450">
              <a:buFont typeface="Wingdings" charset="2"/>
              <a:buChar char="§"/>
            </a:pPr>
            <a:r>
              <a:rPr lang="de-DE" sz="1200" dirty="0" smtClean="0"/>
              <a:t>Reißt meine Konzentration während der Tomate ab? </a:t>
            </a:r>
          </a:p>
          <a:p>
            <a:pPr marL="539816" lvl="1" indent="-171450">
              <a:buFont typeface="Wingdings" charset="2"/>
              <a:buChar char="§"/>
            </a:pPr>
            <a:r>
              <a:rPr lang="de-DE" sz="1200" dirty="0" smtClean="0"/>
              <a:t>Bräuchte ich längere oder kürzere Tomaten? Warum? </a:t>
            </a:r>
          </a:p>
          <a:p>
            <a:endParaRPr lang="de-DE" sz="1200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mm_Trainingskart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mm_Trainingskarte Template.potx</Template>
  <TotalTime>0</TotalTime>
  <Words>103</Words>
  <Application>Microsoft Macintosh PowerPoint</Application>
  <PresentationFormat>Benutzerdefiniert</PresentationFormat>
  <Paragraphs>18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mm_Trainingskarte Template</vt:lpstr>
      <vt:lpstr>SPIELE MIT DER ZEIT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Regina Brandhuber</cp:lastModifiedBy>
  <cp:revision>32</cp:revision>
  <cp:lastPrinted>2015-03-26T09:33:33Z</cp:lastPrinted>
  <dcterms:created xsi:type="dcterms:W3CDTF">2015-03-26T08:30:55Z</dcterms:created>
  <dcterms:modified xsi:type="dcterms:W3CDTF">2015-08-14T11:28:26Z</dcterms:modified>
</cp:coreProperties>
</file>