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1" d="100"/>
          <a:sy n="151" d="100"/>
        </p:scale>
        <p:origin x="-1376" y="-96"/>
      </p:cViewPr>
      <p:guideLst>
        <p:guide orient="horz" pos="660"/>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itelplatzhalter 1"/>
          <p:cNvSpPr txBox="1">
            <a:spLocks/>
          </p:cNvSpPr>
          <p:nvPr userDrawn="1"/>
        </p:nvSpPr>
        <p:spPr>
          <a:xfrm>
            <a:off x="1169473" y="1065764"/>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smtClean="0">
                <a:solidFill>
                  <a:srgbClr val="5D5E5F"/>
                </a:solidFill>
                <a:latin typeface="Avenir Book"/>
                <a:cs typeface="Avenir Book"/>
              </a:rPr>
              <a:t>REGINA</a:t>
            </a:r>
            <a:r>
              <a:rPr lang="de-DE" sz="1000" baseline="0" dirty="0" smtClean="0">
                <a:solidFill>
                  <a:srgbClr val="5D5E5F"/>
                </a:solidFill>
                <a:latin typeface="Avenir Book"/>
                <a:cs typeface="Avenir Book"/>
              </a:rPr>
              <a:t> BRANDHUBER</a:t>
            </a:r>
            <a:r>
              <a:rPr lang="de-DE" sz="1000" dirty="0" smtClean="0">
                <a:solidFill>
                  <a:srgbClr val="5D5E5F"/>
                </a:solidFill>
                <a:latin typeface="Avenir Book"/>
                <a:cs typeface="Avenir Book"/>
              </a:rPr>
              <a:t> </a:t>
            </a:r>
            <a:endParaRPr lang="de-DE" sz="1000" dirty="0">
              <a:solidFill>
                <a:srgbClr val="5D5E5F"/>
              </a:solidFill>
              <a:latin typeface="Avenir Book"/>
              <a:cs typeface="Avenir Book"/>
            </a:endParaRP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12.08.15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smtClean="0"/>
              <a:t>Überschrift 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12.08.15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 12</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a:xfrm>
            <a:off x="1166813" y="688516"/>
            <a:ext cx="4612406" cy="461665"/>
          </a:xfrm>
        </p:spPr>
        <p:txBody>
          <a:bodyPr/>
          <a:lstStyle/>
          <a:p>
            <a:r>
              <a:rPr lang="de-DE" dirty="0" smtClean="0"/>
              <a:t>WAS PASST </a:t>
            </a:r>
            <a:r>
              <a:rPr lang="de-DE" dirty="0" smtClean="0">
                <a:latin typeface="Avenir Light"/>
                <a:cs typeface="Avenir Light"/>
              </a:rPr>
              <a:t>IN EINE TOMATE?</a:t>
            </a:r>
            <a:endParaRPr lang="de-DE" dirty="0">
              <a:latin typeface="Avenir Light"/>
              <a:cs typeface="Avenir Light"/>
            </a:endParaRPr>
          </a:p>
        </p:txBody>
      </p:sp>
      <p:sp>
        <p:nvSpPr>
          <p:cNvPr id="5" name="Inhaltsplatzhalter 4"/>
          <p:cNvSpPr>
            <a:spLocks noGrp="1"/>
          </p:cNvSpPr>
          <p:nvPr>
            <p:ph idx="13"/>
          </p:nvPr>
        </p:nvSpPr>
        <p:spPr/>
        <p:txBody>
          <a:bodyPr>
            <a:normAutofit/>
          </a:bodyPr>
          <a:lstStyle/>
          <a:p>
            <a:pPr>
              <a:lnSpc>
                <a:spcPct val="110000"/>
              </a:lnSpc>
              <a:spcBef>
                <a:spcPts val="400"/>
              </a:spcBef>
            </a:pPr>
            <a:r>
              <a:rPr lang="de-DE" sz="1100" dirty="0" smtClean="0"/>
              <a:t>Erfolgreiches Zeitmanagement braucht eine Wahrnehmung, was Du den ganzen Tag tust und </a:t>
            </a:r>
            <a:r>
              <a:rPr lang="de-DE" sz="1100" dirty="0" err="1" smtClean="0"/>
              <a:t>wieviel</a:t>
            </a:r>
            <a:r>
              <a:rPr lang="de-DE" sz="1100" dirty="0" smtClean="0"/>
              <a:t> Zeit es kostet.</a:t>
            </a:r>
          </a:p>
          <a:p>
            <a:pPr>
              <a:lnSpc>
                <a:spcPct val="110000"/>
              </a:lnSpc>
              <a:spcBef>
                <a:spcPts val="400"/>
              </a:spcBef>
            </a:pPr>
            <a:r>
              <a:rPr lang="de-DE" sz="1100" dirty="0" smtClean="0"/>
              <a:t>Um diese Wahrnehmung zu schulen, könntest Du beginnen, nicht mehr irgendwas und alles durcheinander zu tun, sondern Dir ein konkretes Zeitfenster zu setzen um herauszufinden, was Du in dieser Zeit alles schaffen kannst.</a:t>
            </a:r>
          </a:p>
          <a:p>
            <a:pPr>
              <a:lnSpc>
                <a:spcPct val="110000"/>
              </a:lnSpc>
              <a:spcBef>
                <a:spcPts val="400"/>
              </a:spcBef>
            </a:pPr>
            <a:r>
              <a:rPr lang="de-DE" sz="1100" dirty="0" smtClean="0"/>
              <a:t>Einen</a:t>
            </a:r>
            <a:r>
              <a:rPr lang="de-DE" sz="1100" dirty="0"/>
              <a:t> </a:t>
            </a:r>
            <a:r>
              <a:rPr lang="de-DE" sz="1100" dirty="0" err="1"/>
              <a:t>Timer</a:t>
            </a:r>
            <a:r>
              <a:rPr lang="de-DE" sz="1100" dirty="0"/>
              <a:t> </a:t>
            </a:r>
            <a:r>
              <a:rPr lang="de-DE" sz="1100" dirty="0" smtClean="0"/>
              <a:t>zu stellen, </a:t>
            </a:r>
            <a:r>
              <a:rPr lang="de-DE" sz="1100" dirty="0"/>
              <a:t>der </a:t>
            </a:r>
            <a:r>
              <a:rPr lang="de-DE" sz="1100" dirty="0" smtClean="0"/>
              <a:t>Dir </a:t>
            </a:r>
            <a:r>
              <a:rPr lang="de-DE" sz="1100" dirty="0"/>
              <a:t>ein Signal gibt, </a:t>
            </a:r>
            <a:r>
              <a:rPr lang="de-DE" sz="1100" dirty="0" smtClean="0"/>
              <a:t>wann Dein Zeitfenster </a:t>
            </a:r>
            <a:r>
              <a:rPr lang="de-DE" sz="1100" dirty="0"/>
              <a:t>vorüber ist</a:t>
            </a:r>
            <a:r>
              <a:rPr lang="de-DE" sz="1100" dirty="0" smtClean="0"/>
              <a:t>, hilft Dein Training messbar zu machen.</a:t>
            </a:r>
          </a:p>
          <a:p>
            <a:pPr>
              <a:lnSpc>
                <a:spcPct val="110000"/>
              </a:lnSpc>
              <a:spcBef>
                <a:spcPts val="400"/>
              </a:spcBef>
            </a:pPr>
            <a:r>
              <a:rPr lang="de-DE" sz="1100" dirty="0" smtClean="0"/>
              <a:t>Ein Zeitfenster kann </a:t>
            </a:r>
            <a:r>
              <a:rPr lang="de-DE" sz="1100" dirty="0"/>
              <a:t>5 oder 10 Minuten dauern. 25 Minuten haben sich bei kopflastigen </a:t>
            </a:r>
            <a:r>
              <a:rPr lang="de-DE" sz="1100" dirty="0" smtClean="0"/>
              <a:t>Arbeiten wie Lernen oder Musizieren </a:t>
            </a:r>
            <a:r>
              <a:rPr lang="de-DE" sz="1100" dirty="0"/>
              <a:t>als </a:t>
            </a:r>
            <a:r>
              <a:rPr lang="de-DE" sz="1100" dirty="0" smtClean="0"/>
              <a:t>guter Einstieg bewährt, bevor das Gehirn in ein Konzentrationsloch gerät. </a:t>
            </a:r>
          </a:p>
          <a:p>
            <a:pPr>
              <a:lnSpc>
                <a:spcPct val="110000"/>
              </a:lnSpc>
              <a:spcBef>
                <a:spcPts val="400"/>
              </a:spcBef>
            </a:pPr>
            <a:r>
              <a:rPr lang="de-DE" sz="1100" dirty="0"/>
              <a:t>Francesco </a:t>
            </a:r>
            <a:r>
              <a:rPr lang="de-DE" sz="1100" dirty="0" err="1" smtClean="0"/>
              <a:t>Cirillo</a:t>
            </a:r>
            <a:r>
              <a:rPr lang="de-DE" sz="1100" dirty="0" smtClean="0"/>
              <a:t>, der Erfinder der </a:t>
            </a:r>
            <a:r>
              <a:rPr lang="de-DE" sz="1100" dirty="0" err="1"/>
              <a:t>Pomodoro</a:t>
            </a:r>
            <a:r>
              <a:rPr lang="de-DE" sz="1100" dirty="0"/>
              <a:t> </a:t>
            </a:r>
            <a:r>
              <a:rPr lang="de-DE" sz="1100" dirty="0" err="1"/>
              <a:t>Technique</a:t>
            </a:r>
            <a:r>
              <a:rPr lang="de-DE" sz="1100" dirty="0"/>
              <a:t>® </a:t>
            </a:r>
            <a:r>
              <a:rPr lang="de-DE" sz="1100" baseline="30000" dirty="0" smtClean="0"/>
              <a:t>1</a:t>
            </a:r>
            <a:r>
              <a:rPr lang="de-DE" sz="1100" dirty="0" smtClean="0"/>
              <a:t>, nennt </a:t>
            </a:r>
            <a:r>
              <a:rPr lang="de-DE" sz="1100" dirty="0"/>
              <a:t>diese Zeitfenster „Tomaten</a:t>
            </a:r>
            <a:r>
              <a:rPr lang="de-DE" sz="1100" dirty="0" smtClean="0"/>
              <a:t>“, wobei er immer von 25 Minuten ausgeht, denen eine 5 minütige Pause folgt.</a:t>
            </a:r>
            <a:endParaRPr lang="de-DE" sz="1100" dirty="0"/>
          </a:p>
          <a:p>
            <a:pPr>
              <a:lnSpc>
                <a:spcPct val="110000"/>
              </a:lnSpc>
              <a:spcBef>
                <a:spcPts val="400"/>
              </a:spcBef>
            </a:pPr>
            <a:r>
              <a:rPr lang="de-DE" sz="1100" dirty="0" smtClean="0"/>
              <a:t>Es </a:t>
            </a:r>
            <a:r>
              <a:rPr lang="de-DE" sz="1100" dirty="0"/>
              <a:t>geht </a:t>
            </a:r>
            <a:r>
              <a:rPr lang="de-DE" sz="1100" dirty="0" smtClean="0"/>
              <a:t>in Deinen Zeitfenstern nicht darum, so schnell wie möglich zu arbeiten, sondern herauszufinden, was Du alles in einem bequemen Tempo schaffen kannst.</a:t>
            </a:r>
            <a:endParaRPr lang="de-DE" sz="1100" dirty="0"/>
          </a:p>
        </p:txBody>
      </p:sp>
    </p:spTree>
    <p:extLst>
      <p:ext uri="{BB962C8B-B14F-4D97-AF65-F5344CB8AC3E}">
        <p14:creationId xmlns:p14="http://schemas.microsoft.com/office/powerpoint/2010/main" val="23530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1100" dirty="0" smtClean="0"/>
              <a:t>Nimm Dir für den Anfang die von Francesco </a:t>
            </a:r>
            <a:r>
              <a:rPr lang="de-DE" sz="1100" dirty="0" err="1" smtClean="0"/>
              <a:t>Cirillio</a:t>
            </a:r>
            <a:r>
              <a:rPr lang="de-DE" sz="1100" dirty="0" smtClean="0"/>
              <a:t> vorgeschlagene Zeitspanne von 25 Minuten. Stelle Dir einen </a:t>
            </a:r>
            <a:r>
              <a:rPr lang="de-DE" sz="1100" dirty="0" err="1" smtClean="0"/>
              <a:t>Timer</a:t>
            </a:r>
            <a:r>
              <a:rPr lang="de-DE" sz="1100" dirty="0" smtClean="0"/>
              <a:t>, übe oder arbeite das, was gerade bei Dir anliegt. Notiere Dir nachdem der Wecker geklingelt hat </a:t>
            </a:r>
            <a:r>
              <a:rPr lang="de-DE" sz="1100" dirty="0" err="1" smtClean="0"/>
              <a:t>wieviel</a:t>
            </a:r>
            <a:r>
              <a:rPr lang="de-DE" sz="1100" dirty="0" smtClean="0"/>
              <a:t> Du geschafft hast.</a:t>
            </a:r>
          </a:p>
          <a:p>
            <a:r>
              <a:rPr lang="de-DE" sz="1100" dirty="0" smtClean="0"/>
              <a:t>Für die Zertifizierung dieses </a:t>
            </a:r>
            <a:r>
              <a:rPr lang="de-DE" sz="1100" dirty="0" err="1" smtClean="0"/>
              <a:t>Moves</a:t>
            </a:r>
            <a:r>
              <a:rPr lang="de-DE" sz="1100" dirty="0" smtClean="0"/>
              <a:t> brauchst Du in zwei Wochen 8 Durchführungen dieser Zeitfenster.</a:t>
            </a:r>
          </a:p>
          <a:p>
            <a:r>
              <a:rPr lang="de-DE" sz="1100" dirty="0" smtClean="0"/>
              <a:t>Teile Deine Dokumentation mit Deinem Team und lass die Deine  Ergebnisse unterschreiben.</a:t>
            </a:r>
            <a:endParaRPr lang="de-DE" sz="1100" dirty="0"/>
          </a:p>
        </p:txBody>
      </p:sp>
    </p:spTree>
    <p:extLst>
      <p:ext uri="{BB962C8B-B14F-4D97-AF65-F5344CB8AC3E}">
        <p14:creationId xmlns:p14="http://schemas.microsoft.com/office/powerpoint/2010/main" val="2232158692"/>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134</Words>
  <Application>Microsoft Macintosh PowerPoint</Application>
  <PresentationFormat>Benutzerdefiniert</PresentationFormat>
  <Paragraphs>10</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mm_Trainingskarte Template</vt:lpstr>
      <vt:lpstr>WAS PASST IN EINE TOMATE?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32</cp:revision>
  <cp:lastPrinted>2015-03-26T09:33:33Z</cp:lastPrinted>
  <dcterms:created xsi:type="dcterms:W3CDTF">2015-03-26T08:30:55Z</dcterms:created>
  <dcterms:modified xsi:type="dcterms:W3CDTF">2015-08-12T10:59:02Z</dcterms:modified>
</cp:coreProperties>
</file>