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-1376" y="-96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B8B2F-27AE-FC42-9F9A-56AAD34EAFDA}" type="datetimeFigureOut">
              <a:rPr lang="de-DE" smtClean="0"/>
              <a:t>15.07.15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20461-2A76-E64D-8F8E-ED7C24699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56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0461-2A76-E64D-8F8E-ED7C24699F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44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15.07.15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15.07.15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01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AUFDREHEN </a:t>
            </a:r>
            <a:r>
              <a:rPr lang="de-DE" dirty="0" smtClean="0">
                <a:latin typeface="Avenir Light"/>
                <a:cs typeface="Avenir Light"/>
              </a:rPr>
              <a:t>– FERTIG - LOS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568452"/>
            <a:ext cx="6163713" cy="3133835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de-DE" sz="1200" dirty="0"/>
              <a:t>Die </a:t>
            </a:r>
            <a:r>
              <a:rPr lang="de-DE" sz="1200" dirty="0" err="1"/>
              <a:t>Pomodoro</a:t>
            </a:r>
            <a:r>
              <a:rPr lang="de-DE" sz="1200" dirty="0"/>
              <a:t> </a:t>
            </a:r>
            <a:r>
              <a:rPr lang="de-DE" sz="1200" dirty="0" err="1"/>
              <a:t>Technique</a:t>
            </a:r>
            <a:r>
              <a:rPr lang="de-DE" sz="1200" dirty="0" smtClean="0"/>
              <a:t>® </a:t>
            </a:r>
            <a:r>
              <a:rPr lang="de-DE" sz="1200" baseline="30000" dirty="0" smtClean="0"/>
              <a:t>1</a:t>
            </a:r>
            <a:r>
              <a:rPr lang="de-DE" sz="1200" dirty="0" smtClean="0"/>
              <a:t>  </a:t>
            </a:r>
            <a:r>
              <a:rPr lang="de-DE" sz="1200" dirty="0"/>
              <a:t>ist ein Zeitmanagementwerkzeug, das von Francesco </a:t>
            </a:r>
            <a:r>
              <a:rPr lang="de-DE" sz="1200" dirty="0" err="1"/>
              <a:t>Cirillo</a:t>
            </a:r>
            <a:r>
              <a:rPr lang="de-DE" sz="1200" dirty="0"/>
              <a:t> erfunden wurde. Es kann Dir dabei helfen, konzentrierter und zielgerichteter zu arbeiten.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Du arbeitest in exakten Zeitfenstern: 25 Minuten mit 5 Minuten Pause</a:t>
            </a:r>
            <a:r>
              <a:rPr lang="de-DE" sz="1200" dirty="0" smtClean="0"/>
              <a:t>.</a:t>
            </a:r>
            <a:endParaRPr lang="de-DE" sz="1200" dirty="0"/>
          </a:p>
          <a:p>
            <a:pPr lvl="0">
              <a:spcBef>
                <a:spcPts val="1000"/>
              </a:spcBef>
            </a:pPr>
            <a:r>
              <a:rPr lang="de-DE" sz="1200" dirty="0"/>
              <a:t>Die Zeit wird mit einem </a:t>
            </a:r>
            <a:r>
              <a:rPr lang="de-DE" sz="1200" dirty="0" err="1"/>
              <a:t>Timer</a:t>
            </a:r>
            <a:r>
              <a:rPr lang="de-DE" sz="1200" dirty="0"/>
              <a:t> heruntergezählt und sollte nach Möglichkeit nicht unterbrochen werden</a:t>
            </a:r>
            <a:r>
              <a:rPr lang="de-DE" sz="1200" dirty="0" smtClean="0"/>
              <a:t>.</a:t>
            </a:r>
            <a:endParaRPr lang="de-DE" sz="1200" dirty="0"/>
          </a:p>
          <a:p>
            <a:pPr lvl="0">
              <a:spcBef>
                <a:spcPts val="1000"/>
              </a:spcBef>
            </a:pPr>
            <a:r>
              <a:rPr lang="de-DE" sz="1200" dirty="0"/>
              <a:t>Jede Tomate ist auf ein Thema fokussiert. 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Das Ziel der Tomate bestimmst Du vorher und nach Ablauf reflektierst Du das Ergebnis und Deine Zufriedenheit</a:t>
            </a:r>
            <a:r>
              <a:rPr lang="de-DE" sz="1200" dirty="0" smtClean="0"/>
              <a:t>.</a:t>
            </a:r>
            <a:endParaRPr lang="de-DE" sz="1200" dirty="0"/>
          </a:p>
          <a:p>
            <a:pPr lvl="0">
              <a:spcBef>
                <a:spcPts val="1000"/>
              </a:spcBef>
            </a:pPr>
            <a:r>
              <a:rPr lang="de-DE" sz="1200" dirty="0"/>
              <a:t>Zeit, die Du in Tomaten einteilst, nimmst Du anders wahr. Tomaten helfen Dir zu messen, wie lange Du für bestimmte Aufgaben brauchst. 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Die Pausen zwischen den Tomaten helfen Dir die Konzentration und Motivation über eine längere Zeitspanne aufrecht zu erhalten.</a:t>
            </a:r>
          </a:p>
          <a:p>
            <a:pPr marL="0" indent="0">
              <a:buNone/>
            </a:pPr>
            <a:endParaRPr lang="de-DE" sz="1200" dirty="0"/>
          </a:p>
        </p:txBody>
      </p:sp>
      <p:sp>
        <p:nvSpPr>
          <p:cNvPr id="6" name="Fußzeilenplatzhalter 19"/>
          <p:cNvSpPr txBox="1">
            <a:spLocks/>
          </p:cNvSpPr>
          <p:nvPr/>
        </p:nvSpPr>
        <p:spPr>
          <a:xfrm>
            <a:off x="508656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itelplatzhalter 1"/>
          <p:cNvSpPr txBox="1">
            <a:spLocks/>
          </p:cNvSpPr>
          <p:nvPr/>
        </p:nvSpPr>
        <p:spPr>
          <a:xfrm>
            <a:off x="1177883" y="1238019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Besorge Dir einen Zeitmesser. Bewährt haben sich </a:t>
            </a:r>
            <a:r>
              <a:rPr lang="de-DE" sz="1200" dirty="0" smtClean="0"/>
              <a:t>verschiedene </a:t>
            </a:r>
            <a:r>
              <a:rPr lang="de-DE" sz="1200" dirty="0"/>
              <a:t>Apps bzw. eine </a:t>
            </a:r>
            <a:r>
              <a:rPr lang="de-DE" sz="1200" dirty="0" smtClean="0"/>
              <a:t>herkömmliche </a:t>
            </a:r>
            <a:r>
              <a:rPr lang="de-DE" sz="1200" dirty="0"/>
              <a:t>Eieruhr</a:t>
            </a:r>
            <a:r>
              <a:rPr lang="de-DE" sz="1200" dirty="0" smtClean="0"/>
              <a:t>.</a:t>
            </a:r>
            <a:br>
              <a:rPr lang="de-DE" sz="1200" dirty="0" smtClean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Mache zuerst innerhalb von 2 Wochen mindestens 12 </a:t>
            </a:r>
            <a:r>
              <a:rPr lang="de-DE" sz="1200" dirty="0" smtClean="0"/>
              <a:t>Tomaten</a:t>
            </a:r>
            <a:r>
              <a:rPr lang="de-DE" sz="1200" dirty="0"/>
              <a:t>. </a:t>
            </a:r>
            <a:r>
              <a:rPr lang="de-DE" sz="1200" dirty="0" smtClean="0"/>
              <a:t/>
            </a:r>
            <a:br>
              <a:rPr lang="de-DE" sz="1200" dirty="0" smtClean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Verteile Deine Tomaten auf mindestens 8 verschiedene Tage</a:t>
            </a:r>
            <a:r>
              <a:rPr lang="de-DE" sz="1200" dirty="0" smtClean="0"/>
              <a:t>.</a:t>
            </a:r>
            <a:br>
              <a:rPr lang="de-DE" sz="1200" dirty="0" smtClean="0"/>
            </a:br>
            <a:endParaRPr lang="de-DE" sz="1200" dirty="0" smtClean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Experimentiere mit der Tomatentechnik in verschiedenen Bereichen Deines Lebens (Tagesgeschäft, Job, Lernen, Hausarbeit, Hobby…)</a:t>
            </a:r>
            <a:r>
              <a:rPr lang="de-DE" sz="1200" dirty="0" smtClean="0"/>
              <a:t>.</a:t>
            </a:r>
            <a:br>
              <a:rPr lang="de-DE" sz="1200" dirty="0" smtClean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Dokumentiere zu jeder Tomate vorher Deine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Ziele </a:t>
            </a:r>
            <a:r>
              <a:rPr lang="de-DE" sz="1200" dirty="0"/>
              <a:t>und nachher Deine Erfahrungen und Ergebnisse.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de-DE" sz="1200" dirty="0"/>
          </a:p>
          <a:p>
            <a:endParaRPr lang="de-DE" sz="1200" dirty="0"/>
          </a:p>
        </p:txBody>
      </p:sp>
      <p:pic>
        <p:nvPicPr>
          <p:cNvPr id="3" name="Bild 2" descr="am_Icon_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734" y="3694225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154</Words>
  <Application>Microsoft Macintosh PowerPoint</Application>
  <PresentationFormat>Benutzerdefiniert</PresentationFormat>
  <Paragraphs>16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AUFDREHEN – FERTIG - LOS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39</cp:revision>
  <cp:lastPrinted>2015-03-26T09:33:33Z</cp:lastPrinted>
  <dcterms:created xsi:type="dcterms:W3CDTF">2015-03-26T08:30:55Z</dcterms:created>
  <dcterms:modified xsi:type="dcterms:W3CDTF">2015-07-15T10:15:00Z</dcterms:modified>
</cp:coreProperties>
</file>