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184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05306"/>
            <a:ext cx="4612406" cy="461665"/>
          </a:xfrm>
        </p:spPr>
        <p:txBody>
          <a:bodyPr/>
          <a:lstStyle/>
          <a:p>
            <a:r>
              <a:rPr lang="de-DE" dirty="0" smtClean="0"/>
              <a:t>AUFDREHEN-</a:t>
            </a:r>
            <a:r>
              <a:rPr lang="de-DE" dirty="0" smtClean="0">
                <a:latin typeface="Avenir Book"/>
                <a:cs typeface="Avenir Book"/>
              </a:rPr>
              <a:t>FERTIG-LOS</a:t>
            </a:r>
            <a:endParaRPr lang="de-DE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5</Words>
  <Application>Microsoft Macintosh PowerPoint</Application>
  <PresentationFormat>Benutzerdefiniert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27</cp:revision>
  <cp:lastPrinted>2015-03-26T09:33:33Z</cp:lastPrinted>
  <dcterms:created xsi:type="dcterms:W3CDTF">2015-03-26T08:30:55Z</dcterms:created>
  <dcterms:modified xsi:type="dcterms:W3CDTF">2015-07-15T10:13:28Z</dcterms:modified>
</cp:coreProperties>
</file>