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1616" y="-10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08.11.15</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08.11.15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08.11.15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PAI </a:t>
            </a:r>
            <a:r>
              <a:rPr lang="de-DE" sz="1050" b="1" dirty="0" smtClean="0">
                <a:solidFill>
                  <a:schemeClr val="bg1"/>
                </a:solidFill>
                <a:latin typeface="Avenir Heavy"/>
                <a:cs typeface="Avenir Heavy"/>
              </a:rPr>
              <a:t>02</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677178"/>
            <a:ext cx="5319915" cy="830997"/>
          </a:xfrm>
        </p:spPr>
        <p:txBody>
          <a:bodyPr/>
          <a:lstStyle/>
          <a:p>
            <a:r>
              <a:rPr lang="de-DE" dirty="0" smtClean="0">
                <a:latin typeface="Avenir Heavy"/>
                <a:cs typeface="Avenir Heavy"/>
              </a:rPr>
              <a:t>ZUSAMMEN DEN</a:t>
            </a:r>
            <a:r>
              <a:rPr lang="de-DE" dirty="0" smtClean="0"/>
              <a:t> NEBEL LICHTEN</a:t>
            </a:r>
            <a:endParaRPr lang="de-DE" dirty="0"/>
          </a:p>
        </p:txBody>
      </p:sp>
      <p:sp>
        <p:nvSpPr>
          <p:cNvPr id="3" name="Inhaltsplatzhalter 2"/>
          <p:cNvSpPr>
            <a:spLocks noGrp="1"/>
          </p:cNvSpPr>
          <p:nvPr>
            <p:ph idx="13"/>
          </p:nvPr>
        </p:nvSpPr>
        <p:spPr/>
        <p:txBody>
          <a:bodyPr>
            <a:noAutofit/>
          </a:bodyPr>
          <a:lstStyle/>
          <a:p>
            <a:r>
              <a:rPr lang="de-DE" sz="1200" dirty="0"/>
              <a:t>Pairing kann Dir helfen Klarheit und Struktur beim Üben zu trainieren.</a:t>
            </a:r>
          </a:p>
          <a:p>
            <a:r>
              <a:rPr lang="de-DE" sz="1200" dirty="0"/>
              <a:t>Wie Du vielleicht bemerkt hast, wenn Du PAI 01 bereits trainiert hast, bemühst Du Dich als Pilot wahrscheinlich viel mehr um klares und strukturierteres Üben, wenn ein Navigator Dein Üben begleitet.</a:t>
            </a:r>
          </a:p>
          <a:p>
            <a:r>
              <a:rPr lang="de-DE" sz="1200" dirty="0"/>
              <a:t>Beim gemeinsamen Pairing-Training fragt ihr euch, welcher nächste </a:t>
            </a:r>
            <a:r>
              <a:rPr lang="de-DE" sz="1200" dirty="0" err="1"/>
              <a:t>Übeschritt</a:t>
            </a:r>
            <a:r>
              <a:rPr lang="de-DE" sz="1200" dirty="0"/>
              <a:t> für das selbst gesteckte Ziel einer </a:t>
            </a:r>
            <a:r>
              <a:rPr lang="de-DE" sz="1200" dirty="0" err="1"/>
              <a:t>Übeeinheit</a:t>
            </a:r>
            <a:r>
              <a:rPr lang="de-DE" sz="1200" dirty="0"/>
              <a:t> gerade sinnvoll ist und warum.</a:t>
            </a:r>
          </a:p>
          <a:p>
            <a:r>
              <a:rPr lang="de-DE" sz="1200" dirty="0"/>
              <a:t>Nehmt euch gemeinsam Zeit für eine </a:t>
            </a:r>
            <a:r>
              <a:rPr lang="de-DE" sz="1200" dirty="0" err="1"/>
              <a:t>Übeeinheit</a:t>
            </a:r>
            <a:r>
              <a:rPr lang="de-DE" sz="1200" dirty="0"/>
              <a:t>, deren Ende ihr vorher definiert und einen </a:t>
            </a:r>
            <a:r>
              <a:rPr lang="de-DE" sz="1200" dirty="0" err="1"/>
              <a:t>Timer</a:t>
            </a:r>
            <a:r>
              <a:rPr lang="de-DE" sz="1200" dirty="0"/>
              <a:t> mitlaufen lasst (siehe auch TOM 08).</a:t>
            </a:r>
          </a:p>
          <a:p>
            <a:r>
              <a:rPr lang="de-DE" sz="1200" dirty="0"/>
              <a:t>Aufgabe des Piloten ist es beim Üben immer kurz zu sagen, welchen Schritt er als nächsten macht und warum. Der Navigator schreibt schweigend auf, was der Pilot sagt, genauso wie er seine zusätzlichen Beobachtungen notiert. Für ihn ist es wichtig wertfrei zu bleiben und vielmehr eigene Wahrnehmungen als die eigene Meinung aufzuschreiben.</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a:t>
            </a:r>
            <a:r>
              <a:rPr lang="de-DE" dirty="0" err="1"/>
              <a:t>Übeeinheit</a:t>
            </a:r>
            <a:r>
              <a:rPr lang="de-DE" dirty="0"/>
              <a:t> an. </a:t>
            </a:r>
          </a:p>
          <a:p>
            <a:r>
              <a:rPr lang="de-DE" dirty="0"/>
              <a:t>Der Pilot formuliert vor dem Üben sein </a:t>
            </a:r>
            <a:r>
              <a:rPr lang="de-DE" dirty="0" err="1"/>
              <a:t>Übeziel</a:t>
            </a:r>
            <a:r>
              <a:rPr lang="de-DE" dirty="0"/>
              <a:t> für die Session.</a:t>
            </a:r>
          </a:p>
          <a:p>
            <a:r>
              <a:rPr lang="de-DE" dirty="0"/>
              <a:t>Während dem Üben spricht aus, was er als nächsten Schritt macht und warum. </a:t>
            </a:r>
          </a:p>
          <a:p>
            <a:r>
              <a:rPr lang="de-DE" dirty="0"/>
              <a:t>Der Navigator schreibt mit, was der Pilot sagt und was er beobachtet. </a:t>
            </a:r>
          </a:p>
          <a:p>
            <a:r>
              <a:rPr lang="de-DE" dirty="0"/>
              <a:t>Tauscht euch nach dem Üben über die gewählten Überschritte aus.</a:t>
            </a:r>
          </a:p>
          <a:p>
            <a:r>
              <a:rPr lang="de-DE" dirty="0"/>
              <a:t>Wechselt die Rollen, sodass innerhalb der 2 Wochen im gleichen Pärchen jeder zweimal Pilot und Navigator war.</a:t>
            </a:r>
          </a:p>
          <a:p>
            <a:r>
              <a:rPr lang="de-DE" dirty="0"/>
              <a:t>Am Ende der 2 Wochen gibt es 4 Erlebnisprotokolle.</a:t>
            </a:r>
          </a:p>
          <a:p>
            <a:r>
              <a:rPr lang="de-DE" dirty="0"/>
              <a:t>Pilot und Navigator können sich nicht gegenseitig zertifizieren, </a:t>
            </a:r>
            <a:r>
              <a:rPr lang="de-DE"/>
              <a:t>sondern </a:t>
            </a:r>
            <a:r>
              <a:rPr lang="de-DE" smtClean="0"/>
              <a:t/>
            </a:r>
            <a:br>
              <a:rPr lang="de-DE" smtClean="0"/>
            </a:br>
            <a:r>
              <a:rPr lang="de-DE" smtClean="0"/>
              <a:t>müssen </a:t>
            </a:r>
            <a:r>
              <a:rPr lang="de-DE" dirty="0"/>
              <a:t>von 2 zusätzlichen </a:t>
            </a:r>
            <a:r>
              <a:rPr lang="de-DE" dirty="0" err="1"/>
              <a:t>Reviewern</a:t>
            </a:r>
            <a:r>
              <a:rPr lang="de-DE" dirty="0"/>
              <a:t> zertifiziert werden.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188</Words>
  <Application>Microsoft Macintosh PowerPoint</Application>
  <PresentationFormat>Benutzerdefiniert</PresentationFormat>
  <Paragraphs>16</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ZUSAMMEN DEN NEBEL LICHTEN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32</cp:revision>
  <cp:lastPrinted>2015-03-26T09:33:33Z</cp:lastPrinted>
  <dcterms:created xsi:type="dcterms:W3CDTF">2015-03-26T08:30:55Z</dcterms:created>
  <dcterms:modified xsi:type="dcterms:W3CDTF">2015-11-08T12:05:40Z</dcterms:modified>
</cp:coreProperties>
</file>