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7" d="100"/>
          <a:sy n="167" d="100"/>
        </p:scale>
        <p:origin x="-992" y="-112"/>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itelplatzhalter 1"/>
          <p:cNvSpPr txBox="1">
            <a:spLocks/>
          </p:cNvSpPr>
          <p:nvPr userDrawn="1"/>
        </p:nvSpPr>
        <p:spPr>
          <a:xfrm>
            <a:off x="1169473" y="1050032"/>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smtClean="0">
                <a:solidFill>
                  <a:srgbClr val="5D5E5F"/>
                </a:solidFill>
                <a:latin typeface="Avenir Book"/>
                <a:cs typeface="Avenir Book"/>
              </a:rPr>
              <a:t>REGINA</a:t>
            </a:r>
            <a:r>
              <a:rPr lang="de-DE" sz="1000" baseline="0" dirty="0" smtClean="0">
                <a:solidFill>
                  <a:srgbClr val="5D5E5F"/>
                </a:solidFill>
                <a:latin typeface="Avenir Book"/>
                <a:cs typeface="Avenir Book"/>
              </a:rPr>
              <a:t> BRANDHUBER</a:t>
            </a:r>
            <a:r>
              <a:rPr lang="de-DE" sz="1000" dirty="0" smtClean="0">
                <a:solidFill>
                  <a:srgbClr val="5D5E5F"/>
                </a:solidFill>
                <a:latin typeface="Avenir Book"/>
                <a:cs typeface="Avenir Book"/>
              </a:rPr>
              <a:t> </a:t>
            </a:r>
            <a:endParaRPr lang="de-DE" sz="1000" dirty="0">
              <a:solidFill>
                <a:srgbClr val="5D5E5F"/>
              </a:solidFill>
              <a:latin typeface="Avenir Book"/>
              <a:cs typeface="Avenir Book"/>
            </a:endParaRP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15.07.15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smtClean="0"/>
              <a:t>Überschrift 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15.07.15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 10</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05251"/>
            <a:ext cx="4612406" cy="461665"/>
          </a:xfrm>
        </p:spPr>
        <p:txBody>
          <a:bodyPr/>
          <a:lstStyle/>
          <a:p>
            <a:r>
              <a:rPr lang="de-DE" dirty="0" smtClean="0"/>
              <a:t>ALLES </a:t>
            </a:r>
            <a:r>
              <a:rPr lang="de-DE" dirty="0" smtClean="0">
                <a:latin typeface="Avenir Book"/>
                <a:cs typeface="Avenir Book"/>
              </a:rPr>
              <a:t>TOMATE</a:t>
            </a:r>
            <a:endParaRPr lang="de-DE" dirty="0">
              <a:latin typeface="Avenir Book"/>
              <a:cs typeface="Avenir Book"/>
            </a:endParaRPr>
          </a:p>
        </p:txBody>
      </p:sp>
      <p:sp>
        <p:nvSpPr>
          <p:cNvPr id="8" name="Inhaltsplatzhalter 7"/>
          <p:cNvSpPr>
            <a:spLocks noGrp="1"/>
          </p:cNvSpPr>
          <p:nvPr>
            <p:ph idx="13"/>
          </p:nvPr>
        </p:nvSpPr>
        <p:spPr/>
        <p:txBody>
          <a:bodyPr>
            <a:noAutofit/>
          </a:bodyPr>
          <a:lstStyle/>
          <a:p>
            <a:pPr lvl="0">
              <a:spcBef>
                <a:spcPts val="1000"/>
              </a:spcBef>
            </a:pPr>
            <a:r>
              <a:rPr lang="de-DE" sz="1050" dirty="0"/>
              <a:t>Was schaffe ich an einem Tag? Mit welchem Tagespensum fühle ich mich überfordert? </a:t>
            </a:r>
            <a:br>
              <a:rPr lang="de-DE" sz="1050" dirty="0"/>
            </a:br>
            <a:r>
              <a:rPr lang="de-DE" sz="1050" dirty="0"/>
              <a:t>Wann wird es langweilig?</a:t>
            </a:r>
          </a:p>
          <a:p>
            <a:pPr>
              <a:spcBef>
                <a:spcPts val="1000"/>
              </a:spcBef>
            </a:pPr>
            <a:r>
              <a:rPr lang="de-DE" sz="1050" dirty="0"/>
              <a:t>Ein Tagesplan, den Du auf Tomaten herunterbrichst (siehe TOM-01), hilft Dir eine Wahrnehmung zu entwickeln, wie viele konzentrierte Tomaten Du an einem Tag schaffen kannst. Er fordert Dich auf Dir zu überlegen, was Du machen magst (siehe Tagesvisionskarte VIS-03). Wofür bist du heute aufgestanden? Wie viel davon kannst du umsetzen?</a:t>
            </a:r>
          </a:p>
          <a:p>
            <a:pPr lvl="0">
              <a:spcBef>
                <a:spcPts val="1000"/>
              </a:spcBef>
            </a:pPr>
            <a:r>
              <a:rPr lang="de-DE" sz="1050" dirty="0"/>
              <a:t>Wenn Du vor Deinem Tagwerk beginnst zu planen und danach reflektierst, was du geschafft hast, bekommst Du mit der Zeit ein Gefühl, welches Pensum Dir hilft, Dich und Deine Vision zu entwickeln.</a:t>
            </a:r>
          </a:p>
          <a:p>
            <a:pPr>
              <a:spcBef>
                <a:spcPts val="1000"/>
              </a:spcBef>
            </a:pPr>
            <a:r>
              <a:rPr lang="de-DE" sz="1050" dirty="0"/>
              <a:t>Für Dein Team schafft es Transparenz, weil jeder weiß, woran du arbeitest. Dein Plan kann auch ein Trainingsanreiz für andere sein.</a:t>
            </a:r>
          </a:p>
          <a:p>
            <a:pPr lvl="0">
              <a:spcBef>
                <a:spcPts val="1000"/>
              </a:spcBef>
            </a:pPr>
            <a:r>
              <a:rPr lang="de-DE" sz="1050" dirty="0"/>
              <a:t>Experimentiere mit der Abfolge der Tomaten. Welche Tomaten brauchst Du hintereinander, damit Du konzentriert bleiben kannst? Was machst du besser vormittags, was nachmittags?</a:t>
            </a:r>
          </a:p>
          <a:p>
            <a:pPr lvl="0">
              <a:spcBef>
                <a:spcPts val="1000"/>
              </a:spcBef>
            </a:pPr>
            <a:r>
              <a:rPr lang="de-DE" sz="1050" dirty="0"/>
              <a:t>Wenn du Anfänger bist, kannst Du mit vier Tomaten pro Tag beginnen und Dich später auf bis zu acht Tomaten zu je 25 Minuten steigern</a:t>
            </a:r>
            <a:r>
              <a:rPr lang="de-DE" sz="1050" dirty="0" smtClean="0"/>
              <a:t>.</a:t>
            </a:r>
            <a:endParaRPr lang="de-DE" sz="105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nSpc>
                <a:spcPct val="100000"/>
              </a:lnSpc>
              <a:spcBef>
                <a:spcPts val="1000"/>
              </a:spcBef>
            </a:pPr>
            <a:r>
              <a:rPr lang="de-DE" sz="1050" dirty="0"/>
              <a:t>Plane Deinen Tag am Abend zuvor oder am selben Tag bevor Du mit der Arbeit beginnst.</a:t>
            </a:r>
          </a:p>
          <a:p>
            <a:pPr>
              <a:lnSpc>
                <a:spcPct val="100000"/>
              </a:lnSpc>
              <a:spcBef>
                <a:spcPts val="1000"/>
              </a:spcBef>
            </a:pPr>
            <a:r>
              <a:rPr lang="de-DE" sz="1050" dirty="0"/>
              <a:t>Das Ziel ist am Ende genau das zu erreichen, was man sich vorgenommen hat. Nicht mehr. Vermeide liegen gebliebene Dinge vom Vortag wieder reinzuarbeiten. Jeder Tag ist einzigartig und nicht das Anhängsel von gestern.</a:t>
            </a:r>
          </a:p>
          <a:p>
            <a:pPr>
              <a:lnSpc>
                <a:spcPct val="100000"/>
              </a:lnSpc>
              <a:spcBef>
                <a:spcPts val="1000"/>
              </a:spcBef>
            </a:pPr>
            <a:r>
              <a:rPr lang="de-DE" sz="1050" dirty="0"/>
              <a:t>Teile Dir Deine Arbeit in Tomaten ein und gib jeder Tomate einen Titel. </a:t>
            </a:r>
            <a:br>
              <a:rPr lang="de-DE" sz="1050" dirty="0"/>
            </a:br>
            <a:r>
              <a:rPr lang="de-DE" sz="1050" dirty="0"/>
              <a:t>Lass Deinen Tagesplan von Deinem Team bewerten und bewerte den Tagesplan Deiner Kollegen. </a:t>
            </a:r>
          </a:p>
          <a:p>
            <a:pPr>
              <a:lnSpc>
                <a:spcPct val="100000"/>
              </a:lnSpc>
              <a:spcBef>
                <a:spcPts val="1000"/>
              </a:spcBef>
            </a:pPr>
            <a:r>
              <a:rPr lang="de-DE" sz="1050" dirty="0"/>
              <a:t>Schreibe in zwei Wochen acht Tagespläne und bewerte acht Tagespläne </a:t>
            </a:r>
            <a:br>
              <a:rPr lang="de-DE" sz="1050" dirty="0"/>
            </a:br>
            <a:r>
              <a:rPr lang="de-DE" sz="1050" dirty="0" smtClean="0"/>
              <a:t>Deiner </a:t>
            </a:r>
            <a:r>
              <a:rPr lang="de-DE" sz="1050" dirty="0"/>
              <a:t>Kollegen mit eins bis fünf Sternen.</a:t>
            </a:r>
          </a:p>
          <a:p>
            <a:pPr marL="0" indent="0">
              <a:buNone/>
            </a:pP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87</Words>
  <Application>Microsoft Macintosh PowerPoint</Application>
  <PresentationFormat>Benutzerdefiniert</PresentationFormat>
  <Paragraphs>11</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mm_Trainingskarte Template</vt:lpstr>
      <vt:lpstr>ALLES TOMATE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28</cp:revision>
  <cp:lastPrinted>2015-03-26T09:33:33Z</cp:lastPrinted>
  <dcterms:created xsi:type="dcterms:W3CDTF">2015-03-26T08:30:55Z</dcterms:created>
  <dcterms:modified xsi:type="dcterms:W3CDTF">2015-07-15T09:57:44Z</dcterms:modified>
</cp:coreProperties>
</file>