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34" d="100"/>
          <a:sy n="134" d="100"/>
        </p:scale>
        <p:origin x="1664" y="184"/>
      </p:cViewPr>
      <p:guideLst>
        <p:guide orient="horz" pos="872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19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/>
              <a:t>AUFDREHEN</a:t>
            </a:r>
            <a:r>
              <a:rPr lang="de-DE" dirty="0">
                <a:latin typeface="Avenir Book"/>
                <a:cs typeface="Avenir Book"/>
              </a:rPr>
              <a:t>-FERTIG-LOS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Technique®</a:t>
            </a:r>
            <a:r>
              <a:rPr lang="de-DE" sz="1200" baseline="30000" dirty="0"/>
              <a:t>1</a:t>
            </a:r>
            <a:r>
              <a:rPr lang="de-DE" sz="1200" dirty="0"/>
              <a:t> 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</a:t>
            </a:r>
            <a:br>
              <a:rPr lang="de-DE" sz="1200" dirty="0"/>
            </a:br>
            <a:r>
              <a:rPr lang="de-DE" sz="1200" dirty="0"/>
              <a:t>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Pausen zwischen den Tomaten helfen Dir die Konzentration </a:t>
            </a:r>
            <a:br>
              <a:rPr lang="de-DE" sz="1200" dirty="0"/>
            </a:br>
            <a:r>
              <a:rPr lang="de-DE" sz="1200" dirty="0"/>
              <a:t>und Motivation über eine längere Zeitspanne aufrecht zu </a:t>
            </a:r>
            <a:br>
              <a:rPr lang="de-DE" sz="1200" dirty="0"/>
            </a:br>
            <a:r>
              <a:rPr lang="de-DE" sz="1200" dirty="0"/>
              <a:t>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63" y="3362827"/>
            <a:ext cx="1501775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8 Tomaten.</a:t>
            </a:r>
          </a:p>
          <a:p>
            <a:r>
              <a:rPr lang="de-DE" sz="1200" dirty="0"/>
              <a:t>Verteile Deine Tomaten auf mindestens 4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magst.</a:t>
            </a:r>
          </a:p>
          <a:p>
            <a:r>
              <a:rPr lang="de-DE" sz="1200" dirty="0"/>
              <a:t>Dokumentiere zu jeder Tomate vorher Deine Ziele und nachher </a:t>
            </a:r>
            <a:br>
              <a:rPr lang="de-DE" sz="1200" dirty="0"/>
            </a:br>
            <a:r>
              <a:rPr lang="de-DE" sz="1200" dirty="0"/>
              <a:t>Deine Erfahrungen und Ergebnisse.</a:t>
            </a:r>
          </a:p>
        </p:txBody>
      </p:sp>
      <p:sp>
        <p:nvSpPr>
          <p:cNvPr id="6" name="Shape 7">
            <a:extLst>
              <a:ext uri="{FF2B5EF4-FFF2-40B4-BE49-F238E27FC236}">
                <a16:creationId xmlns:a16="http://schemas.microsoft.com/office/drawing/2014/main" id="{72085280-9E57-75A1-CED3-C9CFE14E64EE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7" name="pasted-image.tif">
            <a:extLst>
              <a:ext uri="{FF2B5EF4-FFF2-40B4-BE49-F238E27FC236}">
                <a16:creationId xmlns:a16="http://schemas.microsoft.com/office/drawing/2014/main" id="{DCD82F6E-FB37-B4F2-2F31-E8651142B7E6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254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38</cp:revision>
  <cp:lastPrinted>2015-03-26T09:33:33Z</cp:lastPrinted>
  <dcterms:created xsi:type="dcterms:W3CDTF">2015-03-26T08:30:55Z</dcterms:created>
  <dcterms:modified xsi:type="dcterms:W3CDTF">2023-07-29T09:09:42Z</dcterms:modified>
</cp:coreProperties>
</file>