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280" y="-112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 smtClean="0"/>
              <a:t>AUFDREHEN-</a:t>
            </a:r>
            <a:r>
              <a:rPr lang="de-DE" dirty="0" smtClean="0">
                <a:latin typeface="Avenir Book"/>
                <a:cs typeface="Avenir Book"/>
              </a:rPr>
              <a:t>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1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  <a:endParaRPr lang="de-DE" sz="1200" dirty="0"/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</a:t>
            </a:r>
            <a:r>
              <a:rPr lang="de-DE" sz="1200"/>
              <a:t>magst</a:t>
            </a:r>
            <a:r>
              <a:rPr lang="de-DE" sz="1200" smtClean="0"/>
              <a:t>.</a:t>
            </a:r>
          </a:p>
          <a:p>
            <a:r>
              <a:rPr lang="de-DE" sz="1200" smtClean="0"/>
              <a:t>Dokumentiere </a:t>
            </a:r>
            <a:r>
              <a:rPr lang="de-DE" sz="1200" dirty="0"/>
              <a:t>zu jeder Tomate vorher Deine Ziele und nachher 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smtClean="0"/>
              <a:t>Deine </a:t>
            </a:r>
            <a:r>
              <a:rPr lang="de-DE" sz="1200" dirty="0"/>
              <a:t>Erfahrungen und Ergebnisse.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53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31</cp:revision>
  <cp:lastPrinted>2015-03-26T09:33:33Z</cp:lastPrinted>
  <dcterms:created xsi:type="dcterms:W3CDTF">2015-03-26T08:30:55Z</dcterms:created>
  <dcterms:modified xsi:type="dcterms:W3CDTF">2015-08-13T15:17:16Z</dcterms:modified>
</cp:coreProperties>
</file>