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29237"/>
    <a:srgbClr val="9DCB82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448" y="-112"/>
      </p:cViewPr>
      <p:guideLst>
        <p:guide orient="horz" pos="872"/>
        <p:guide pos="7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77CBB-2DF5-4D45-BDDD-22DB2684D07E}" type="datetimeFigureOut">
              <a:rPr lang="de-DE" smtClean="0"/>
              <a:t>16.07.15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1D9A-A12A-E345-8B91-B87C205EE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51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B7629-EFFC-A349-AF1F-E914C833976E}" type="datetimeFigureOut">
              <a:rPr lang="de-DE" smtClean="0"/>
              <a:t>16.07.15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F970F-677B-4E4D-A93D-9BB048C3A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84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F970F-677B-4E4D-A93D-9BB048C3A9C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58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2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01105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24098"/>
            <a:ext cx="5293995" cy="70614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229237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1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8365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88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75024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16.07.15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7" Type="http://schemas.openxmlformats.org/officeDocument/2006/relationships/image" Target="../media/image2.png"/><Relationship Id="rId8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 10" descr="Signet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 t="10569" r="20074" b="17503"/>
          <a:stretch/>
        </p:blipFill>
        <p:spPr>
          <a:xfrm>
            <a:off x="213098" y="144915"/>
            <a:ext cx="1079401" cy="12956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16.07.15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DCB82"/>
          </a:solidFill>
          <a:ln>
            <a:solidFill>
              <a:srgbClr val="9DCB8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charset="2"/>
              <a:buChar char="²"/>
            </a:pPr>
            <a:endParaRPr lang="de-DE" dirty="0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229237"/>
          </a:solidFill>
          <a:ln>
            <a:solidFill>
              <a:srgbClr val="22923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APR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229237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229237"/>
        </a:buClr>
        <a:buSzPct val="170000"/>
        <a:buFontTx/>
        <a:buBlip>
          <a:blip r:embed="rId8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NICHT </a:t>
            </a:r>
            <a:r>
              <a:rPr lang="de-DE" dirty="0" smtClean="0">
                <a:latin typeface="Avenir Light"/>
                <a:cs typeface="Avenir Light"/>
              </a:rPr>
              <a:t>DEN!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58838" y="1568452"/>
            <a:ext cx="6178340" cy="3398988"/>
          </a:xfrm>
        </p:spPr>
        <p:txBody>
          <a:bodyPr>
            <a:normAutofit lnSpcReduction="10000"/>
          </a:bodyPr>
          <a:lstStyle/>
          <a:p>
            <a:pPr>
              <a:spcBef>
                <a:spcPts val="800"/>
              </a:spcBef>
            </a:pPr>
            <a:r>
              <a:rPr lang="de-DE" sz="1200" dirty="0" smtClean="0"/>
              <a:t>Wertschätzung bedeutet, sich nicht zu schade zu sein, die Welt aus den Augen des anderen zu sehen.</a:t>
            </a:r>
          </a:p>
          <a:p>
            <a:pPr>
              <a:spcBef>
                <a:spcPts val="800"/>
              </a:spcBef>
            </a:pPr>
            <a:r>
              <a:rPr lang="de-DE" sz="1200" dirty="0" smtClean="0"/>
              <a:t>Am </a:t>
            </a:r>
            <a:r>
              <a:rPr lang="de-DE" sz="1200" dirty="0"/>
              <a:t>besten kannst Du Wertschätzung dort trainieren, wo Du an Deine Grenzen kommst, wo Du schlechte Gefühle hast und andere dafür verantwortlich machst, dass sie sie ausgelöst haben: Bei Menschen, die Dich ärgern, aufregen oder verletzen.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Die </a:t>
            </a:r>
            <a:r>
              <a:rPr lang="de-DE" sz="1200" dirty="0"/>
              <a:t>besten Trainingspartner sind Menschen, die Du nicht leiden kannst.</a:t>
            </a:r>
          </a:p>
          <a:p>
            <a:pPr>
              <a:spcBef>
                <a:spcPts val="800"/>
              </a:spcBef>
            </a:pPr>
            <a:r>
              <a:rPr lang="de-DE" sz="1200" dirty="0"/>
              <a:t>Andere Menschen sind Spiegel für Dich: Alles, was Du an anderen ablehnst, lehnst Du an Dir selbst ab - bewusst oder unbewusst.</a:t>
            </a:r>
          </a:p>
          <a:p>
            <a:pPr>
              <a:spcBef>
                <a:spcPts val="800"/>
              </a:spcBef>
            </a:pPr>
            <a:r>
              <a:rPr lang="de-DE" sz="1200" dirty="0"/>
              <a:t>In dem Du beginnst, andere wertzuschätzen, fängst Du an, ein Fundament der Wertschätzung für Dich selbst zu einzuziehen und Dich mit allen Deinen Facetten anzunehmen.</a:t>
            </a: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ee_apprentice_ic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46" y="4187204"/>
            <a:ext cx="901700" cy="90170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555750"/>
            <a:ext cx="6366500" cy="3570786"/>
          </a:xfrm>
        </p:spPr>
        <p:txBody>
          <a:bodyPr>
            <a:normAutofit/>
          </a:bodyPr>
          <a:lstStyle/>
          <a:p>
            <a:r>
              <a:rPr lang="de-DE" sz="1050" dirty="0" smtClean="0"/>
              <a:t>Versuche</a:t>
            </a:r>
            <a:r>
              <a:rPr lang="de-DE" sz="1050" dirty="0" smtClean="0"/>
              <a:t>, diese Momente wahrzunehmen, wenn Dich jemand ärgert oder aufregt oder </a:t>
            </a:r>
            <a:br>
              <a:rPr lang="de-DE" sz="1050" dirty="0" smtClean="0"/>
            </a:br>
            <a:r>
              <a:rPr lang="de-DE" sz="1050" dirty="0" smtClean="0"/>
              <a:t>Du spürst, wie Du jemand ablehnst.</a:t>
            </a:r>
          </a:p>
          <a:p>
            <a:r>
              <a:rPr lang="de-DE" sz="1050" dirty="0" smtClean="0"/>
              <a:t>Stelle Dir folgende Frage: Gibt es ein kleines Detail, das ich an diesem Menschen gut finde? </a:t>
            </a:r>
            <a:br>
              <a:rPr lang="de-DE" sz="1050" dirty="0" smtClean="0"/>
            </a:br>
            <a:r>
              <a:rPr lang="de-DE" sz="1050" dirty="0" smtClean="0"/>
              <a:t>Versuche, etwas zu finden und sei es noch so klein. Wenn Du das in der Situation nicht kannst, </a:t>
            </a:r>
            <a:br>
              <a:rPr lang="de-DE" sz="1050" dirty="0" smtClean="0"/>
            </a:br>
            <a:r>
              <a:rPr lang="de-DE" sz="1050" dirty="0" smtClean="0"/>
              <a:t>mache die Übung möglichst kurz danach.</a:t>
            </a:r>
            <a:endParaRPr lang="de-DE" sz="1050" dirty="0"/>
          </a:p>
          <a:p>
            <a:r>
              <a:rPr lang="de-DE" sz="1050" dirty="0"/>
              <a:t>Schreibe in zwei Wochen acht </a:t>
            </a:r>
            <a:r>
              <a:rPr lang="de-DE" sz="1050" dirty="0" smtClean="0"/>
              <a:t>dieser </a:t>
            </a:r>
            <a:r>
              <a:rPr lang="de-DE" sz="1050" dirty="0"/>
              <a:t>B</a:t>
            </a:r>
            <a:r>
              <a:rPr lang="de-DE" sz="1050" dirty="0" smtClean="0"/>
              <a:t>egegnungen </a:t>
            </a:r>
            <a:r>
              <a:rPr lang="de-DE" sz="1050" dirty="0"/>
              <a:t>auf und besprich sie mit Deinen Trainingspartnern</a:t>
            </a:r>
            <a:r>
              <a:rPr lang="de-DE" sz="1050" dirty="0" smtClean="0"/>
              <a:t>.</a:t>
            </a:r>
          </a:p>
          <a:p>
            <a:r>
              <a:rPr lang="de-DE" sz="1050" dirty="0" smtClean="0"/>
              <a:t>Solltest Du in der Situation emotional zu aufgeladen sein, hilft Dir ein kleiner Trick, </a:t>
            </a:r>
            <a:r>
              <a:rPr lang="de-DE" sz="1050" dirty="0" smtClean="0"/>
              <a:t/>
            </a:r>
            <a:br>
              <a:rPr lang="de-DE" sz="1050" dirty="0" smtClean="0"/>
            </a:br>
            <a:r>
              <a:rPr lang="de-DE" sz="1050" dirty="0" smtClean="0"/>
              <a:t>um </a:t>
            </a:r>
            <a:r>
              <a:rPr lang="de-DE" sz="1050" dirty="0" smtClean="0"/>
              <a:t>Abstand zu gewinnen:</a:t>
            </a:r>
            <a:br>
              <a:rPr lang="de-DE" sz="1050" dirty="0" smtClean="0"/>
            </a:br>
            <a:r>
              <a:rPr lang="de-DE" sz="1050" dirty="0" smtClean="0"/>
              <a:t>Stelle Dir vor, dass Dein Gegenüber einen Hirntumor hat, der das </a:t>
            </a:r>
            <a:r>
              <a:rPr lang="de-DE" sz="1050" dirty="0"/>
              <a:t>V</a:t>
            </a:r>
            <a:r>
              <a:rPr lang="de-DE" sz="1050" dirty="0" smtClean="0"/>
              <a:t>erhalten auslöst und er nicht anders agieren kann. Das hilft Dir, sein Verhalten nicht auf Dich zu beziehen und emotional auszusteigen</a:t>
            </a:r>
            <a:r>
              <a:rPr lang="de-DE" sz="1050" dirty="0" smtClean="0"/>
              <a:t>.</a:t>
            </a:r>
            <a:r>
              <a:rPr lang="de-DE" sz="1050" baseline="30000" dirty="0" smtClean="0"/>
              <a:t>1</a:t>
            </a:r>
          </a:p>
          <a:p>
            <a:r>
              <a:rPr lang="de-DE" sz="1050" dirty="0" smtClean="0"/>
              <a:t>Mit </a:t>
            </a:r>
            <a:r>
              <a:rPr lang="de-DE" sz="1050" dirty="0" smtClean="0"/>
              <a:t>diesem Trick kannst Du auch wahrnehmen, wie sehr Deine Gefühle von </a:t>
            </a:r>
            <a:r>
              <a:rPr lang="de-DE" sz="1050" dirty="0" smtClean="0"/>
              <a:t/>
            </a:r>
            <a:br>
              <a:rPr lang="de-DE" sz="1050" dirty="0" smtClean="0"/>
            </a:br>
            <a:r>
              <a:rPr lang="de-DE" sz="1050" dirty="0" smtClean="0"/>
              <a:t>Dir </a:t>
            </a:r>
            <a:r>
              <a:rPr lang="de-DE" sz="1050" dirty="0" smtClean="0"/>
              <a:t>und Deiner ganz persönlichen Interpretation der Welt abhängen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170556" y="5089778"/>
            <a:ext cx="28522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1 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Quelle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: Maurer, R.(2012): </a:t>
            </a:r>
            <a:r>
              <a:rPr lang="de-DE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The </a:t>
            </a:r>
            <a:r>
              <a:rPr lang="de-DE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Spirit </a:t>
            </a:r>
            <a:r>
              <a:rPr lang="de-DE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of</a:t>
            </a:r>
            <a:r>
              <a:rPr lang="de-DE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de-DE" sz="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Kaizen</a:t>
            </a:r>
            <a:r>
              <a:rPr lang="de-DE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,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Mcgraw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-Hill</a:t>
            </a:r>
            <a:r>
              <a:rPr lang="de-DE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 </a:t>
            </a:r>
            <a:endParaRPr lang="de-DE" sz="800" b="1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_e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ger_Training_Card_Template_ee.potx</Template>
  <TotalTime>0</TotalTime>
  <Words>99</Words>
  <Application>Microsoft Macintosh PowerPoint</Application>
  <PresentationFormat>Benutzerdefiniert</PresentationFormat>
  <Paragraphs>12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ger_Training_Card_Template_ee</vt:lpstr>
      <vt:lpstr>NICHT DEN!</vt:lpstr>
      <vt:lpstr>PowerPoint-Präsentation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Erwachsen Trainingskarte</dc:title>
  <dc:subject/>
  <dc:creator>Silke Kainzbauer</dc:creator>
  <cp:keywords/>
  <dc:description/>
  <cp:lastModifiedBy>Silke Kainzbauer</cp:lastModifiedBy>
  <cp:revision>51</cp:revision>
  <cp:lastPrinted>2015-03-26T09:33:33Z</cp:lastPrinted>
  <dcterms:created xsi:type="dcterms:W3CDTF">2015-03-26T08:30:55Z</dcterms:created>
  <dcterms:modified xsi:type="dcterms:W3CDTF">2015-07-16T09:16:37Z</dcterms:modified>
  <cp:category/>
</cp:coreProperties>
</file>