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82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13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7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8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1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82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0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32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0C416-1FCF-5941-8A48-FFAF8E8B31B6}" type="datetimeFigureOut">
              <a:rPr lang="de-DE" smtClean="0"/>
              <a:t>28.06.16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4534-417A-BC4F-A147-A30893A89C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957779" y="5839178"/>
            <a:ext cx="145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>
                <a:solidFill>
                  <a:srgbClr val="7F7F7F"/>
                </a:solidFill>
                <a:latin typeface="Avenir Heavy"/>
                <a:cs typeface="Avenir Heavy"/>
              </a:defRPr>
            </a:lvl1pPr>
          </a:lstStyle>
          <a:p>
            <a:r>
              <a:rPr lang="de-DE" dirty="0"/>
              <a:t>Auswirkung</a:t>
            </a:r>
          </a:p>
          <a:p>
            <a:r>
              <a:rPr lang="de-DE" dirty="0"/>
              <a:t>niedrig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752895" y="605178"/>
            <a:ext cx="7915548" cy="5234000"/>
            <a:chOff x="752895" y="605178"/>
            <a:chExt cx="7915548" cy="5234000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2370667" y="3524956"/>
              <a:ext cx="462844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rot="5400000">
              <a:off x="2370667" y="3524956"/>
              <a:ext cx="462844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3957779" y="605178"/>
              <a:ext cx="1454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>
                  <a:solidFill>
                    <a:srgbClr val="7F7F7F"/>
                  </a:solidFill>
                  <a:latin typeface="Avenir Heavy"/>
                  <a:cs typeface="Avenir Heavy"/>
                </a:defRPr>
              </a:lvl1pPr>
            </a:lstStyle>
            <a:p>
              <a:r>
                <a:rPr lang="de-DE" dirty="0"/>
                <a:t>Auswirkung</a:t>
              </a:r>
            </a:p>
            <a:p>
              <a:r>
                <a:rPr lang="de-DE" dirty="0"/>
                <a:t>hoch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52895" y="3201790"/>
              <a:ext cx="1753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ctr">
                <a:defRPr>
                  <a:solidFill>
                    <a:srgbClr val="7F7F7F"/>
                  </a:solidFill>
                  <a:latin typeface="Avenir Heavy"/>
                  <a:cs typeface="Avenir Heavy"/>
                </a:defRPr>
              </a:lvl1pPr>
            </a:lstStyle>
            <a:p>
              <a:r>
                <a:rPr lang="de-DE" dirty="0"/>
                <a:t>Umsetzbarkeit</a:t>
              </a:r>
            </a:p>
            <a:p>
              <a:r>
                <a:rPr lang="de-DE" dirty="0"/>
                <a:t>schwierig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914839" y="3201790"/>
              <a:ext cx="1753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rgbClr val="7F7F7F"/>
                  </a:solidFill>
                  <a:latin typeface="Avenir Heavy"/>
                  <a:cs typeface="Avenir Heavy"/>
                </a:rPr>
                <a:t>Umsetzbarkeit</a:t>
              </a:r>
            </a:p>
            <a:p>
              <a:pPr algn="ctr"/>
              <a:r>
                <a:rPr lang="de-DE" dirty="0" smtClean="0">
                  <a:solidFill>
                    <a:srgbClr val="7F7F7F"/>
                  </a:solidFill>
                  <a:latin typeface="Avenir Heavy"/>
                  <a:cs typeface="Avenir Heavy"/>
                </a:rPr>
                <a:t>einfach</a:t>
              </a:r>
              <a:endParaRPr lang="de-DE" dirty="0">
                <a:solidFill>
                  <a:srgbClr val="7F7F7F"/>
                </a:solidFill>
                <a:latin typeface="Avenir Heavy"/>
                <a:cs typeface="Avenir Heav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01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</cp:revision>
  <dcterms:created xsi:type="dcterms:W3CDTF">2016-06-28T09:18:55Z</dcterms:created>
  <dcterms:modified xsi:type="dcterms:W3CDTF">2016-06-28T09:24:09Z</dcterms:modified>
</cp:coreProperties>
</file>